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0"/>
  </p:notesMasterIdLst>
  <p:sldIdLst>
    <p:sldId id="271" r:id="rId4"/>
    <p:sldId id="341" r:id="rId5"/>
    <p:sldId id="260" r:id="rId6"/>
    <p:sldId id="342" r:id="rId7"/>
    <p:sldId id="256" r:id="rId8"/>
    <p:sldId id="261" r:id="rId9"/>
    <p:sldId id="262" r:id="rId10"/>
    <p:sldId id="343" r:id="rId11"/>
    <p:sldId id="344" r:id="rId12"/>
    <p:sldId id="264" r:id="rId13"/>
    <p:sldId id="265" r:id="rId14"/>
    <p:sldId id="322" r:id="rId15"/>
    <p:sldId id="269" r:id="rId16"/>
    <p:sldId id="267" r:id="rId17"/>
    <p:sldId id="323" r:id="rId18"/>
    <p:sldId id="345" r:id="rId19"/>
    <p:sldId id="346" r:id="rId20"/>
    <p:sldId id="324" r:id="rId21"/>
    <p:sldId id="325" r:id="rId22"/>
    <p:sldId id="326" r:id="rId23"/>
    <p:sldId id="327" r:id="rId24"/>
    <p:sldId id="328" r:id="rId25"/>
    <p:sldId id="329" r:id="rId26"/>
    <p:sldId id="337" r:id="rId27"/>
    <p:sldId id="338" r:id="rId28"/>
    <p:sldId id="339" r:id="rId2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FF6600"/>
    <a:srgbClr val="BD71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i Danh" userId="b52920c0c89a3034" providerId="LiveId" clId="{175D861A-073A-44CC-9DDF-EE182B72AF1C}"/>
    <pc:docChg chg="modSld">
      <pc:chgData name="Bui Danh" userId="b52920c0c89a3034" providerId="LiveId" clId="{175D861A-073A-44CC-9DDF-EE182B72AF1C}" dt="2026-05-29T10:42:16.564" v="50" actId="20577"/>
      <pc:docMkLst>
        <pc:docMk/>
      </pc:docMkLst>
      <pc:sldChg chg="addSp modSp mod">
        <pc:chgData name="Bui Danh" userId="b52920c0c89a3034" providerId="LiveId" clId="{175D861A-073A-44CC-9DDF-EE182B72AF1C}" dt="2026-05-29T10:42:16.564" v="50" actId="20577"/>
        <pc:sldMkLst>
          <pc:docMk/>
          <pc:sldMk cId="2109542751" sldId="256"/>
        </pc:sldMkLst>
        <pc:spChg chg="add mod">
          <ac:chgData name="Bui Danh" userId="b52920c0c89a3034" providerId="LiveId" clId="{175D861A-073A-44CC-9DDF-EE182B72AF1C}" dt="2026-05-29T10:42:16.564" v="50" actId="20577"/>
          <ac:spMkLst>
            <pc:docMk/>
            <pc:sldMk cId="2109542751" sldId="256"/>
            <ac:spMk id="6" creationId="{30AEAA1C-AEF1-A1F3-88D7-45C04C134544}"/>
          </ac:spMkLst>
        </pc:spChg>
      </pc:sldChg>
      <pc:sldChg chg="modSp">
        <pc:chgData name="Bui Danh" userId="b52920c0c89a3034" providerId="LiveId" clId="{175D861A-073A-44CC-9DDF-EE182B72AF1C}" dt="2026-05-29T10:41:42.659" v="0"/>
        <pc:sldMkLst>
          <pc:docMk/>
          <pc:sldMk cId="1276087526" sldId="338"/>
        </pc:sldMkLst>
        <pc:graphicFrameChg chg="mod">
          <ac:chgData name="Bui Danh" userId="b52920c0c89a3034" providerId="LiveId" clId="{175D861A-073A-44CC-9DDF-EE182B72AF1C}" dt="2026-05-29T10:41:42.659" v="0"/>
          <ac:graphicFrameMkLst>
            <pc:docMk/>
            <pc:sldMk cId="1276087526" sldId="338"/>
            <ac:graphicFrameMk id="11" creationId="{4C746186-3A79-C6EC-3062-BB3277A96D88}"/>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37A138-A260-446C-B640-E606072FE516}" type="datetimeFigureOut">
              <a:rPr lang="en-US" smtClean="0"/>
              <a:t>5/29/2026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013D0-43A2-4DFE-BF6F-10B91B1993A6}" type="slidenum">
              <a:rPr lang="en-US" smtClean="0"/>
              <a:t>‹#›</a:t>
            </a:fld>
            <a:endParaRPr lang="en-US"/>
          </a:p>
        </p:txBody>
      </p:sp>
    </p:spTree>
    <p:extLst>
      <p:ext uri="{BB962C8B-B14F-4D97-AF65-F5344CB8AC3E}">
        <p14:creationId xmlns:p14="http://schemas.microsoft.com/office/powerpoint/2010/main" val="498847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246171A6-0697-4FCD-B98D-BD8F61D618FC}" type="slidenum">
              <a:rPr lang="en-US" smtClean="0"/>
              <a:t>1</a:t>
            </a:fld>
            <a:endParaRPr lang="en-US"/>
          </a:p>
        </p:txBody>
      </p:sp>
    </p:spTree>
    <p:extLst>
      <p:ext uri="{BB962C8B-B14F-4D97-AF65-F5344CB8AC3E}">
        <p14:creationId xmlns:p14="http://schemas.microsoft.com/office/powerpoint/2010/main" val="2714745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câu chuyện T</a:t>
            </a:r>
            <a:r>
              <a:rPr lang="vi-VN" sz="1800" i="1" dirty="0">
                <a:effectLst/>
                <a:latin typeface="Times New Roman" panose="02020603050405020304" pitchFamily="18" charset="0"/>
                <a:ea typeface="Calibri" panose="020F0502020204030204" pitchFamily="34" charset="0"/>
              </a:rPr>
              <a:t>iếng hát của người đá </a:t>
            </a:r>
            <a:r>
              <a:rPr lang="vi-VN" sz="1800" dirty="0">
                <a:effectLst/>
                <a:latin typeface="Times New Roman" panose="02020603050405020304" pitchFamily="18" charset="0"/>
                <a:ea typeface="Calibri" panose="020F0502020204030204" pitchFamily="34" charset="0"/>
              </a:rPr>
              <a:t>kể về những hành động, việc làm của chú bé người đá. Câu đó thể hiện tình yêu đối với cuộc sống và con người và những ước nguyện về cuộc sống hòa bình, không có cảnh đầu rơi máu đổ, chính nghĩa luôn chiến thắng phi nghĩa.</a:t>
            </a:r>
            <a:endParaRPr lang="en-US" dirty="0"/>
          </a:p>
        </p:txBody>
      </p:sp>
      <p:sp>
        <p:nvSpPr>
          <p:cNvPr id="4" name="Slide Number Placeholder 3"/>
          <p:cNvSpPr>
            <a:spLocks noGrp="1"/>
          </p:cNvSpPr>
          <p:nvPr>
            <p:ph type="sldNum" sz="quarter" idx="5"/>
          </p:nvPr>
        </p:nvSpPr>
        <p:spPr/>
        <p:txBody>
          <a:bodyPr/>
          <a:lstStyle/>
          <a:p>
            <a:fld id="{0A3013D0-43A2-4DFE-BF6F-10B91B1993A6}" type="slidenum">
              <a:rPr lang="en-US" smtClean="0"/>
              <a:t>5</a:t>
            </a:fld>
            <a:endParaRPr lang="en-US"/>
          </a:p>
        </p:txBody>
      </p:sp>
    </p:spTree>
    <p:extLst>
      <p:ext uri="{BB962C8B-B14F-4D97-AF65-F5344CB8AC3E}">
        <p14:creationId xmlns:p14="http://schemas.microsoft.com/office/powerpoint/2010/main" val="1480227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A78C6-3596-7D05-5729-8A6B903F67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01F74FF-923B-7F45-6A4B-54EF4B920F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59ACA9DA-D1A0-EC6F-8D76-8700FA9EF45D}"/>
              </a:ext>
            </a:extLst>
          </p:cNvPr>
          <p:cNvSpPr>
            <a:spLocks noGrp="1"/>
          </p:cNvSpPr>
          <p:nvPr>
            <p:ph type="dt" sz="half" idx="10"/>
          </p:nvPr>
        </p:nvSpPr>
        <p:spPr/>
        <p:txBody>
          <a:bodyPr/>
          <a:lstStyle/>
          <a:p>
            <a:fld id="{CE80C75E-5FEA-4B56-89D8-84CDA87236AE}" type="datetimeFigureOut">
              <a:rPr lang="vi-VN" smtClean="0"/>
              <a:t>29/05/2026</a:t>
            </a:fld>
            <a:endParaRPr lang="vi-VN"/>
          </a:p>
        </p:txBody>
      </p:sp>
      <p:sp>
        <p:nvSpPr>
          <p:cNvPr id="5" name="Footer Placeholder 4">
            <a:extLst>
              <a:ext uri="{FF2B5EF4-FFF2-40B4-BE49-F238E27FC236}">
                <a16:creationId xmlns:a16="http://schemas.microsoft.com/office/drawing/2014/main" id="{7D86FDF9-A0BC-7B12-C2CE-7A9594E6F7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398F452-7A28-2C25-2F23-43C9EAD208B6}"/>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16702346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2B8BC-9483-0C36-4123-1D9768016EA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6A16015-7125-9016-236C-FF7DE84975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9088D8-8897-FA75-BDD6-6610F2B0F880}"/>
              </a:ext>
            </a:extLst>
          </p:cNvPr>
          <p:cNvSpPr>
            <a:spLocks noGrp="1"/>
          </p:cNvSpPr>
          <p:nvPr>
            <p:ph type="dt" sz="half" idx="10"/>
          </p:nvPr>
        </p:nvSpPr>
        <p:spPr/>
        <p:txBody>
          <a:bodyPr/>
          <a:lstStyle/>
          <a:p>
            <a:fld id="{CE80C75E-5FEA-4B56-89D8-84CDA87236AE}" type="datetimeFigureOut">
              <a:rPr lang="vi-VN" smtClean="0"/>
              <a:t>29/05/2026</a:t>
            </a:fld>
            <a:endParaRPr lang="vi-VN"/>
          </a:p>
        </p:txBody>
      </p:sp>
      <p:sp>
        <p:nvSpPr>
          <p:cNvPr id="5" name="Footer Placeholder 4">
            <a:extLst>
              <a:ext uri="{FF2B5EF4-FFF2-40B4-BE49-F238E27FC236}">
                <a16:creationId xmlns:a16="http://schemas.microsoft.com/office/drawing/2014/main" id="{9FAFF1B7-A63A-63C3-F40E-39720B1E627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F1EAF2-77BE-95FC-2EED-79C7B6154A50}"/>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635980592"/>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2441A6-05BD-1A79-B19E-71A5B73495A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532B5E7-85A6-D6F2-CEA9-A51866954B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1FCDB72-8293-D174-6303-05E60323BEFE}"/>
              </a:ext>
            </a:extLst>
          </p:cNvPr>
          <p:cNvSpPr>
            <a:spLocks noGrp="1"/>
          </p:cNvSpPr>
          <p:nvPr>
            <p:ph type="dt" sz="half" idx="10"/>
          </p:nvPr>
        </p:nvSpPr>
        <p:spPr/>
        <p:txBody>
          <a:bodyPr/>
          <a:lstStyle/>
          <a:p>
            <a:fld id="{CE80C75E-5FEA-4B56-89D8-84CDA87236AE}" type="datetimeFigureOut">
              <a:rPr lang="vi-VN" smtClean="0"/>
              <a:t>29/05/2026</a:t>
            </a:fld>
            <a:endParaRPr lang="vi-VN"/>
          </a:p>
        </p:txBody>
      </p:sp>
      <p:sp>
        <p:nvSpPr>
          <p:cNvPr id="5" name="Footer Placeholder 4">
            <a:extLst>
              <a:ext uri="{FF2B5EF4-FFF2-40B4-BE49-F238E27FC236}">
                <a16:creationId xmlns:a16="http://schemas.microsoft.com/office/drawing/2014/main" id="{BD80BF29-F76C-0447-1610-F5D59AD335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F411FFA-A680-6747-60FE-E8FBE9792D08}"/>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230572095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4879707"/>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6358161"/>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802786"/>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586780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0720843"/>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4818838"/>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6533719"/>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067052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1653-CC30-63DB-A2D9-F3C5CB01D7E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52EEA30-5B95-A2AD-64A0-E0094B0EDA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88A89DE-444A-6EDD-16BE-4478ECD6174A}"/>
              </a:ext>
            </a:extLst>
          </p:cNvPr>
          <p:cNvSpPr>
            <a:spLocks noGrp="1"/>
          </p:cNvSpPr>
          <p:nvPr>
            <p:ph type="dt" sz="half" idx="10"/>
          </p:nvPr>
        </p:nvSpPr>
        <p:spPr/>
        <p:txBody>
          <a:bodyPr/>
          <a:lstStyle/>
          <a:p>
            <a:fld id="{CE80C75E-5FEA-4B56-89D8-84CDA87236AE}" type="datetimeFigureOut">
              <a:rPr lang="vi-VN" smtClean="0"/>
              <a:t>29/05/2026</a:t>
            </a:fld>
            <a:endParaRPr lang="vi-VN"/>
          </a:p>
        </p:txBody>
      </p:sp>
      <p:sp>
        <p:nvSpPr>
          <p:cNvPr id="5" name="Footer Placeholder 4">
            <a:extLst>
              <a:ext uri="{FF2B5EF4-FFF2-40B4-BE49-F238E27FC236}">
                <a16:creationId xmlns:a16="http://schemas.microsoft.com/office/drawing/2014/main" id="{D496311F-0C89-C5F6-4894-7350D783E77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EE659A9-CA51-F85D-6723-7739F272A5DB}"/>
              </a:ext>
            </a:extLst>
          </p:cNvPr>
          <p:cNvSpPr>
            <a:spLocks noGrp="1"/>
          </p:cNvSpPr>
          <p:nvPr>
            <p:ph type="sldNum" sz="quarter" idx="12"/>
          </p:nvPr>
        </p:nvSpPr>
        <p:spPr/>
        <p:txBody>
          <a:bodyPr/>
          <a:lstStyle/>
          <a:p>
            <a:fld id="{11C3244A-C438-4175-A359-8D969EA02323}" type="slidenum">
              <a:rPr lang="vi-VN" smtClean="0"/>
              <a:t>‹#›</a:t>
            </a:fld>
            <a:endParaRPr lang="vi-VN"/>
          </a:p>
        </p:txBody>
      </p:sp>
      <p:pic>
        <p:nvPicPr>
          <p:cNvPr id="8" name="Picture 7" descr="A green and brown plant&#10;&#10;Description automatically generated">
            <a:extLst>
              <a:ext uri="{FF2B5EF4-FFF2-40B4-BE49-F238E27FC236}">
                <a16:creationId xmlns:a16="http://schemas.microsoft.com/office/drawing/2014/main" id="{B79187CA-CCC8-962D-1FE5-7B54CF28EB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B3D0FD85-FE16-3527-AFA6-0439AC9535E5}"/>
              </a:ext>
            </a:extLst>
          </p:cNvPr>
          <p:cNvSpPr/>
          <p:nvPr userDrawn="1"/>
        </p:nvSpPr>
        <p:spPr>
          <a:xfrm>
            <a:off x="304799" y="230187"/>
            <a:ext cx="11523133" cy="6491287"/>
          </a:xfrm>
          <a:custGeom>
            <a:avLst/>
            <a:gdLst>
              <a:gd name="connsiteX0" fmla="*/ 0 w 11523133"/>
              <a:gd name="connsiteY0" fmla="*/ 1081903 h 6491287"/>
              <a:gd name="connsiteX1" fmla="*/ 1081903 w 11523133"/>
              <a:gd name="connsiteY1" fmla="*/ 0 h 6491287"/>
              <a:gd name="connsiteX2" fmla="*/ 1844020 w 11523133"/>
              <a:gd name="connsiteY2" fmla="*/ 0 h 6491287"/>
              <a:gd name="connsiteX3" fmla="*/ 2512543 w 11523133"/>
              <a:gd name="connsiteY3" fmla="*/ 0 h 6491287"/>
              <a:gd name="connsiteX4" fmla="*/ 3368253 w 11523133"/>
              <a:gd name="connsiteY4" fmla="*/ 0 h 6491287"/>
              <a:gd name="connsiteX5" fmla="*/ 3943183 w 11523133"/>
              <a:gd name="connsiteY5" fmla="*/ 0 h 6491287"/>
              <a:gd name="connsiteX6" fmla="*/ 4424520 w 11523133"/>
              <a:gd name="connsiteY6" fmla="*/ 0 h 6491287"/>
              <a:gd name="connsiteX7" fmla="*/ 5093043 w 11523133"/>
              <a:gd name="connsiteY7" fmla="*/ 0 h 6491287"/>
              <a:gd name="connsiteX8" fmla="*/ 5855160 w 11523133"/>
              <a:gd name="connsiteY8" fmla="*/ 0 h 6491287"/>
              <a:gd name="connsiteX9" fmla="*/ 6710870 w 11523133"/>
              <a:gd name="connsiteY9" fmla="*/ 0 h 6491287"/>
              <a:gd name="connsiteX10" fmla="*/ 7472986 w 11523133"/>
              <a:gd name="connsiteY10" fmla="*/ 0 h 6491287"/>
              <a:gd name="connsiteX11" fmla="*/ 8328696 w 11523133"/>
              <a:gd name="connsiteY11" fmla="*/ 0 h 6491287"/>
              <a:gd name="connsiteX12" fmla="*/ 9090813 w 11523133"/>
              <a:gd name="connsiteY12" fmla="*/ 0 h 6491287"/>
              <a:gd name="connsiteX13" fmla="*/ 9572150 w 11523133"/>
              <a:gd name="connsiteY13" fmla="*/ 0 h 6491287"/>
              <a:gd name="connsiteX14" fmla="*/ 10441230 w 11523133"/>
              <a:gd name="connsiteY14" fmla="*/ 0 h 6491287"/>
              <a:gd name="connsiteX15" fmla="*/ 11523133 w 11523133"/>
              <a:gd name="connsiteY15" fmla="*/ 1081903 h 6491287"/>
              <a:gd name="connsiteX16" fmla="*/ 11523133 w 11523133"/>
              <a:gd name="connsiteY16" fmla="*/ 1743389 h 6491287"/>
              <a:gd name="connsiteX17" fmla="*/ 11523133 w 11523133"/>
              <a:gd name="connsiteY17" fmla="*/ 2275051 h 6491287"/>
              <a:gd name="connsiteX18" fmla="*/ 11523133 w 11523133"/>
              <a:gd name="connsiteY18" fmla="*/ 2806713 h 6491287"/>
              <a:gd name="connsiteX19" fmla="*/ 11523133 w 11523133"/>
              <a:gd name="connsiteY19" fmla="*/ 3424925 h 6491287"/>
              <a:gd name="connsiteX20" fmla="*/ 11523133 w 11523133"/>
              <a:gd name="connsiteY20" fmla="*/ 4043136 h 6491287"/>
              <a:gd name="connsiteX21" fmla="*/ 11523133 w 11523133"/>
              <a:gd name="connsiteY21" fmla="*/ 4618073 h 6491287"/>
              <a:gd name="connsiteX22" fmla="*/ 11523133 w 11523133"/>
              <a:gd name="connsiteY22" fmla="*/ 5409384 h 6491287"/>
              <a:gd name="connsiteX23" fmla="*/ 10441230 w 11523133"/>
              <a:gd name="connsiteY23" fmla="*/ 6491287 h 6491287"/>
              <a:gd name="connsiteX24" fmla="*/ 10053486 w 11523133"/>
              <a:gd name="connsiteY24" fmla="*/ 6491287 h 6491287"/>
              <a:gd name="connsiteX25" fmla="*/ 9291370 w 11523133"/>
              <a:gd name="connsiteY25" fmla="*/ 6491287 h 6491287"/>
              <a:gd name="connsiteX26" fmla="*/ 8435660 w 11523133"/>
              <a:gd name="connsiteY26" fmla="*/ 6491287 h 6491287"/>
              <a:gd name="connsiteX27" fmla="*/ 8047916 w 11523133"/>
              <a:gd name="connsiteY27" fmla="*/ 6491287 h 6491287"/>
              <a:gd name="connsiteX28" fmla="*/ 7192206 w 11523133"/>
              <a:gd name="connsiteY28" fmla="*/ 6491287 h 6491287"/>
              <a:gd name="connsiteX29" fmla="*/ 6336497 w 11523133"/>
              <a:gd name="connsiteY29" fmla="*/ 6491287 h 6491287"/>
              <a:gd name="connsiteX30" fmla="*/ 5948753 w 11523133"/>
              <a:gd name="connsiteY30" fmla="*/ 6491287 h 6491287"/>
              <a:gd name="connsiteX31" fmla="*/ 5280230 w 11523133"/>
              <a:gd name="connsiteY31" fmla="*/ 6491287 h 6491287"/>
              <a:gd name="connsiteX32" fmla="*/ 4705300 w 11523133"/>
              <a:gd name="connsiteY32" fmla="*/ 6491287 h 6491287"/>
              <a:gd name="connsiteX33" fmla="*/ 4130370 w 11523133"/>
              <a:gd name="connsiteY33" fmla="*/ 6491287 h 6491287"/>
              <a:gd name="connsiteX34" fmla="*/ 3555439 w 11523133"/>
              <a:gd name="connsiteY34" fmla="*/ 6491287 h 6491287"/>
              <a:gd name="connsiteX35" fmla="*/ 3167696 w 11523133"/>
              <a:gd name="connsiteY35" fmla="*/ 6491287 h 6491287"/>
              <a:gd name="connsiteX36" fmla="*/ 2311986 w 11523133"/>
              <a:gd name="connsiteY36" fmla="*/ 6491287 h 6491287"/>
              <a:gd name="connsiteX37" fmla="*/ 1081903 w 11523133"/>
              <a:gd name="connsiteY37" fmla="*/ 6491287 h 6491287"/>
              <a:gd name="connsiteX38" fmla="*/ 0 w 11523133"/>
              <a:gd name="connsiteY38" fmla="*/ 5409384 h 6491287"/>
              <a:gd name="connsiteX39" fmla="*/ 0 w 11523133"/>
              <a:gd name="connsiteY39" fmla="*/ 4747898 h 6491287"/>
              <a:gd name="connsiteX40" fmla="*/ 0 w 11523133"/>
              <a:gd name="connsiteY40" fmla="*/ 4086411 h 6491287"/>
              <a:gd name="connsiteX41" fmla="*/ 0 w 11523133"/>
              <a:gd name="connsiteY41" fmla="*/ 3511474 h 6491287"/>
              <a:gd name="connsiteX42" fmla="*/ 0 w 11523133"/>
              <a:gd name="connsiteY42" fmla="*/ 2979813 h 6491287"/>
              <a:gd name="connsiteX43" fmla="*/ 0 w 11523133"/>
              <a:gd name="connsiteY43" fmla="*/ 2448151 h 6491287"/>
              <a:gd name="connsiteX44" fmla="*/ 0 w 11523133"/>
              <a:gd name="connsiteY44" fmla="*/ 1786664 h 6491287"/>
              <a:gd name="connsiteX45" fmla="*/ 0 w 11523133"/>
              <a:gd name="connsiteY45" fmla="*/ 1081903 h 649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23133" h="6491287" fill="none" extrusionOk="0">
                <a:moveTo>
                  <a:pt x="0" y="1081903"/>
                </a:moveTo>
                <a:cubicBezTo>
                  <a:pt x="4474" y="439157"/>
                  <a:pt x="522164" y="-111687"/>
                  <a:pt x="1081903" y="0"/>
                </a:cubicBezTo>
                <a:cubicBezTo>
                  <a:pt x="1296943" y="-5642"/>
                  <a:pt x="1534244" y="36694"/>
                  <a:pt x="1844020" y="0"/>
                </a:cubicBezTo>
                <a:cubicBezTo>
                  <a:pt x="2153796" y="-36694"/>
                  <a:pt x="2210757" y="-25504"/>
                  <a:pt x="2512543" y="0"/>
                </a:cubicBezTo>
                <a:cubicBezTo>
                  <a:pt x="2814329" y="25504"/>
                  <a:pt x="2941443" y="39420"/>
                  <a:pt x="3368253" y="0"/>
                </a:cubicBezTo>
                <a:cubicBezTo>
                  <a:pt x="3795063" y="-39420"/>
                  <a:pt x="3675785" y="6591"/>
                  <a:pt x="3943183" y="0"/>
                </a:cubicBezTo>
                <a:cubicBezTo>
                  <a:pt x="4210581" y="-6591"/>
                  <a:pt x="4274580" y="1948"/>
                  <a:pt x="4424520" y="0"/>
                </a:cubicBezTo>
                <a:cubicBezTo>
                  <a:pt x="4574460" y="-1948"/>
                  <a:pt x="4880622" y="-11266"/>
                  <a:pt x="5093043" y="0"/>
                </a:cubicBezTo>
                <a:cubicBezTo>
                  <a:pt x="5305464" y="11266"/>
                  <a:pt x="5618607" y="28182"/>
                  <a:pt x="5855160" y="0"/>
                </a:cubicBezTo>
                <a:cubicBezTo>
                  <a:pt x="6091713" y="-28182"/>
                  <a:pt x="6379490" y="1465"/>
                  <a:pt x="6710870" y="0"/>
                </a:cubicBezTo>
                <a:cubicBezTo>
                  <a:pt x="7042250" y="-1465"/>
                  <a:pt x="7142803" y="20360"/>
                  <a:pt x="7472986" y="0"/>
                </a:cubicBezTo>
                <a:cubicBezTo>
                  <a:pt x="7803169" y="-20360"/>
                  <a:pt x="7932779" y="22200"/>
                  <a:pt x="8328696" y="0"/>
                </a:cubicBezTo>
                <a:cubicBezTo>
                  <a:pt x="8724613" y="-22200"/>
                  <a:pt x="8812458" y="35710"/>
                  <a:pt x="9090813" y="0"/>
                </a:cubicBezTo>
                <a:cubicBezTo>
                  <a:pt x="9369168" y="-35710"/>
                  <a:pt x="9444708" y="-19135"/>
                  <a:pt x="9572150" y="0"/>
                </a:cubicBezTo>
                <a:cubicBezTo>
                  <a:pt x="9699592" y="19135"/>
                  <a:pt x="10223352" y="-37922"/>
                  <a:pt x="10441230" y="0"/>
                </a:cubicBezTo>
                <a:cubicBezTo>
                  <a:pt x="11062864" y="3715"/>
                  <a:pt x="11548170" y="522796"/>
                  <a:pt x="11523133" y="1081903"/>
                </a:cubicBezTo>
                <a:cubicBezTo>
                  <a:pt x="11552976" y="1280522"/>
                  <a:pt x="11498376" y="1604134"/>
                  <a:pt x="11523133" y="1743389"/>
                </a:cubicBezTo>
                <a:cubicBezTo>
                  <a:pt x="11547890" y="1882644"/>
                  <a:pt x="11528779" y="2109331"/>
                  <a:pt x="11523133" y="2275051"/>
                </a:cubicBezTo>
                <a:cubicBezTo>
                  <a:pt x="11517487" y="2440771"/>
                  <a:pt x="11517994" y="2696240"/>
                  <a:pt x="11523133" y="2806713"/>
                </a:cubicBezTo>
                <a:cubicBezTo>
                  <a:pt x="11528272" y="2917186"/>
                  <a:pt x="11514234" y="3121448"/>
                  <a:pt x="11523133" y="3424925"/>
                </a:cubicBezTo>
                <a:cubicBezTo>
                  <a:pt x="11532032" y="3728402"/>
                  <a:pt x="11496662" y="3799749"/>
                  <a:pt x="11523133" y="4043136"/>
                </a:cubicBezTo>
                <a:cubicBezTo>
                  <a:pt x="11549604" y="4286523"/>
                  <a:pt x="11546112" y="4462690"/>
                  <a:pt x="11523133" y="4618073"/>
                </a:cubicBezTo>
                <a:cubicBezTo>
                  <a:pt x="11500154" y="4773456"/>
                  <a:pt x="11542709" y="5053011"/>
                  <a:pt x="11523133" y="5409384"/>
                </a:cubicBezTo>
                <a:cubicBezTo>
                  <a:pt x="11457566" y="6014103"/>
                  <a:pt x="11105128" y="6572182"/>
                  <a:pt x="10441230" y="6491287"/>
                </a:cubicBezTo>
                <a:cubicBezTo>
                  <a:pt x="10345001" y="6510206"/>
                  <a:pt x="10183709" y="6507712"/>
                  <a:pt x="10053486" y="6491287"/>
                </a:cubicBezTo>
                <a:cubicBezTo>
                  <a:pt x="9923263" y="6474862"/>
                  <a:pt x="9496802" y="6487798"/>
                  <a:pt x="9291370" y="6491287"/>
                </a:cubicBezTo>
                <a:cubicBezTo>
                  <a:pt x="9085938" y="6494776"/>
                  <a:pt x="8738898" y="6449409"/>
                  <a:pt x="8435660" y="6491287"/>
                </a:cubicBezTo>
                <a:cubicBezTo>
                  <a:pt x="8132422" y="6533166"/>
                  <a:pt x="8175821" y="6476152"/>
                  <a:pt x="8047916" y="6491287"/>
                </a:cubicBezTo>
                <a:cubicBezTo>
                  <a:pt x="7920011" y="6506422"/>
                  <a:pt x="7536356" y="6512744"/>
                  <a:pt x="7192206" y="6491287"/>
                </a:cubicBezTo>
                <a:cubicBezTo>
                  <a:pt x="6848056" y="6469831"/>
                  <a:pt x="6515740" y="6476787"/>
                  <a:pt x="6336497" y="6491287"/>
                </a:cubicBezTo>
                <a:cubicBezTo>
                  <a:pt x="6157254" y="6505787"/>
                  <a:pt x="6094317" y="6486597"/>
                  <a:pt x="5948753" y="6491287"/>
                </a:cubicBezTo>
                <a:cubicBezTo>
                  <a:pt x="5803189" y="6495977"/>
                  <a:pt x="5416074" y="6497805"/>
                  <a:pt x="5280230" y="6491287"/>
                </a:cubicBezTo>
                <a:cubicBezTo>
                  <a:pt x="5144386" y="6484769"/>
                  <a:pt x="4972569" y="6484452"/>
                  <a:pt x="4705300" y="6491287"/>
                </a:cubicBezTo>
                <a:cubicBezTo>
                  <a:pt x="4438031" y="6498123"/>
                  <a:pt x="4251160" y="6504521"/>
                  <a:pt x="4130370" y="6491287"/>
                </a:cubicBezTo>
                <a:cubicBezTo>
                  <a:pt x="4009580" y="6478054"/>
                  <a:pt x="3679217" y="6488077"/>
                  <a:pt x="3555439" y="6491287"/>
                </a:cubicBezTo>
                <a:cubicBezTo>
                  <a:pt x="3431661" y="6494497"/>
                  <a:pt x="3339706" y="6498349"/>
                  <a:pt x="3167696" y="6491287"/>
                </a:cubicBezTo>
                <a:cubicBezTo>
                  <a:pt x="2995686" y="6484225"/>
                  <a:pt x="2483255" y="6532493"/>
                  <a:pt x="2311986" y="6491287"/>
                </a:cubicBezTo>
                <a:cubicBezTo>
                  <a:pt x="2140717" y="6450082"/>
                  <a:pt x="1584888" y="6499913"/>
                  <a:pt x="1081903" y="6491287"/>
                </a:cubicBezTo>
                <a:cubicBezTo>
                  <a:pt x="372879" y="6464589"/>
                  <a:pt x="-2582" y="5936614"/>
                  <a:pt x="0" y="5409384"/>
                </a:cubicBezTo>
                <a:cubicBezTo>
                  <a:pt x="-9665" y="5173303"/>
                  <a:pt x="-29804" y="4992982"/>
                  <a:pt x="0" y="4747898"/>
                </a:cubicBezTo>
                <a:cubicBezTo>
                  <a:pt x="29804" y="4502814"/>
                  <a:pt x="-22614" y="4398590"/>
                  <a:pt x="0" y="4086411"/>
                </a:cubicBezTo>
                <a:cubicBezTo>
                  <a:pt x="22614" y="3774232"/>
                  <a:pt x="-3765" y="3764134"/>
                  <a:pt x="0" y="3511474"/>
                </a:cubicBezTo>
                <a:cubicBezTo>
                  <a:pt x="3765" y="3258814"/>
                  <a:pt x="16014" y="3092583"/>
                  <a:pt x="0" y="2979813"/>
                </a:cubicBezTo>
                <a:cubicBezTo>
                  <a:pt x="-16014" y="2867043"/>
                  <a:pt x="12883" y="2710117"/>
                  <a:pt x="0" y="2448151"/>
                </a:cubicBezTo>
                <a:cubicBezTo>
                  <a:pt x="-12883" y="2186185"/>
                  <a:pt x="-10670" y="2087645"/>
                  <a:pt x="0" y="1786664"/>
                </a:cubicBezTo>
                <a:cubicBezTo>
                  <a:pt x="10670" y="1485683"/>
                  <a:pt x="23806" y="1395477"/>
                  <a:pt x="0" y="1081903"/>
                </a:cubicBezTo>
                <a:close/>
              </a:path>
              <a:path w="11523133" h="6491287" stroke="0" extrusionOk="0">
                <a:moveTo>
                  <a:pt x="0" y="1081903"/>
                </a:moveTo>
                <a:cubicBezTo>
                  <a:pt x="-43486" y="457561"/>
                  <a:pt x="456636" y="10414"/>
                  <a:pt x="1081903" y="0"/>
                </a:cubicBezTo>
                <a:cubicBezTo>
                  <a:pt x="1486515" y="37503"/>
                  <a:pt x="1572327" y="-8722"/>
                  <a:pt x="1937613" y="0"/>
                </a:cubicBezTo>
                <a:cubicBezTo>
                  <a:pt x="2302899" y="8722"/>
                  <a:pt x="2261659" y="-5885"/>
                  <a:pt x="2512543" y="0"/>
                </a:cubicBezTo>
                <a:cubicBezTo>
                  <a:pt x="2763427" y="5885"/>
                  <a:pt x="2757269" y="10751"/>
                  <a:pt x="2993880" y="0"/>
                </a:cubicBezTo>
                <a:cubicBezTo>
                  <a:pt x="3230491" y="-10751"/>
                  <a:pt x="3474373" y="-26351"/>
                  <a:pt x="3755996" y="0"/>
                </a:cubicBezTo>
                <a:cubicBezTo>
                  <a:pt x="4037619" y="26351"/>
                  <a:pt x="4090521" y="-17209"/>
                  <a:pt x="4330927" y="0"/>
                </a:cubicBezTo>
                <a:cubicBezTo>
                  <a:pt x="4571333" y="17209"/>
                  <a:pt x="4927036" y="-42004"/>
                  <a:pt x="5186636" y="0"/>
                </a:cubicBezTo>
                <a:cubicBezTo>
                  <a:pt x="5446236" y="42004"/>
                  <a:pt x="5449794" y="22124"/>
                  <a:pt x="5667973" y="0"/>
                </a:cubicBezTo>
                <a:cubicBezTo>
                  <a:pt x="5886152" y="-22124"/>
                  <a:pt x="6132243" y="-18815"/>
                  <a:pt x="6523683" y="0"/>
                </a:cubicBezTo>
                <a:cubicBezTo>
                  <a:pt x="6915123" y="18815"/>
                  <a:pt x="6794850" y="17286"/>
                  <a:pt x="6911427" y="0"/>
                </a:cubicBezTo>
                <a:cubicBezTo>
                  <a:pt x="7028004" y="-17286"/>
                  <a:pt x="7346699" y="1057"/>
                  <a:pt x="7579950" y="0"/>
                </a:cubicBezTo>
                <a:cubicBezTo>
                  <a:pt x="7813201" y="-1057"/>
                  <a:pt x="8027467" y="-25191"/>
                  <a:pt x="8248473" y="0"/>
                </a:cubicBezTo>
                <a:cubicBezTo>
                  <a:pt x="8469479" y="25191"/>
                  <a:pt x="8642156" y="19817"/>
                  <a:pt x="8823403" y="0"/>
                </a:cubicBezTo>
                <a:cubicBezTo>
                  <a:pt x="9004650" y="-19817"/>
                  <a:pt x="9358187" y="-40491"/>
                  <a:pt x="9679113" y="0"/>
                </a:cubicBezTo>
                <a:cubicBezTo>
                  <a:pt x="10000039" y="40491"/>
                  <a:pt x="10235260" y="3613"/>
                  <a:pt x="10441230" y="0"/>
                </a:cubicBezTo>
                <a:cubicBezTo>
                  <a:pt x="10971051" y="11117"/>
                  <a:pt x="11483773" y="457226"/>
                  <a:pt x="11523133" y="1081903"/>
                </a:cubicBezTo>
                <a:cubicBezTo>
                  <a:pt x="11509530" y="1353660"/>
                  <a:pt x="11520122" y="1596315"/>
                  <a:pt x="11523133" y="1743389"/>
                </a:cubicBezTo>
                <a:cubicBezTo>
                  <a:pt x="11526144" y="1890463"/>
                  <a:pt x="11539044" y="2146195"/>
                  <a:pt x="11523133" y="2361601"/>
                </a:cubicBezTo>
                <a:cubicBezTo>
                  <a:pt x="11507222" y="2577007"/>
                  <a:pt x="11518055" y="2747071"/>
                  <a:pt x="11523133" y="2849988"/>
                </a:cubicBezTo>
                <a:cubicBezTo>
                  <a:pt x="11528211" y="2952905"/>
                  <a:pt x="11502919" y="3126147"/>
                  <a:pt x="11523133" y="3381650"/>
                </a:cubicBezTo>
                <a:cubicBezTo>
                  <a:pt x="11543347" y="3637153"/>
                  <a:pt x="11500094" y="3935785"/>
                  <a:pt x="11523133" y="4086411"/>
                </a:cubicBezTo>
                <a:cubicBezTo>
                  <a:pt x="11546172" y="4237037"/>
                  <a:pt x="11548744" y="4434347"/>
                  <a:pt x="11523133" y="4704623"/>
                </a:cubicBezTo>
                <a:cubicBezTo>
                  <a:pt x="11497522" y="4974899"/>
                  <a:pt x="11501743" y="5213739"/>
                  <a:pt x="11523133" y="5409384"/>
                </a:cubicBezTo>
                <a:cubicBezTo>
                  <a:pt x="11519402" y="5906302"/>
                  <a:pt x="11061388" y="6496008"/>
                  <a:pt x="10441230" y="6491287"/>
                </a:cubicBezTo>
                <a:cubicBezTo>
                  <a:pt x="10119181" y="6466096"/>
                  <a:pt x="10018168" y="6475008"/>
                  <a:pt x="9772707" y="6491287"/>
                </a:cubicBezTo>
                <a:cubicBezTo>
                  <a:pt x="9527246" y="6507566"/>
                  <a:pt x="9252711" y="6520662"/>
                  <a:pt x="9104183" y="6491287"/>
                </a:cubicBezTo>
                <a:cubicBezTo>
                  <a:pt x="8955655" y="6461912"/>
                  <a:pt x="8860881" y="6501209"/>
                  <a:pt x="8622846" y="6491287"/>
                </a:cubicBezTo>
                <a:cubicBezTo>
                  <a:pt x="8384811" y="6481365"/>
                  <a:pt x="8057181" y="6486895"/>
                  <a:pt x="7860730" y="6491287"/>
                </a:cubicBezTo>
                <a:cubicBezTo>
                  <a:pt x="7664279" y="6495679"/>
                  <a:pt x="7593052" y="6498661"/>
                  <a:pt x="7379393" y="6491287"/>
                </a:cubicBezTo>
                <a:cubicBezTo>
                  <a:pt x="7165734" y="6483913"/>
                  <a:pt x="6936058" y="6501681"/>
                  <a:pt x="6617276" y="6491287"/>
                </a:cubicBezTo>
                <a:cubicBezTo>
                  <a:pt x="6298494" y="6480893"/>
                  <a:pt x="6380876" y="6489728"/>
                  <a:pt x="6229533" y="6491287"/>
                </a:cubicBezTo>
                <a:cubicBezTo>
                  <a:pt x="6078190" y="6492846"/>
                  <a:pt x="5756930" y="6513179"/>
                  <a:pt x="5467416" y="6491287"/>
                </a:cubicBezTo>
                <a:cubicBezTo>
                  <a:pt x="5177902" y="6469395"/>
                  <a:pt x="5126845" y="6492579"/>
                  <a:pt x="4986079" y="6491287"/>
                </a:cubicBezTo>
                <a:cubicBezTo>
                  <a:pt x="4845313" y="6489995"/>
                  <a:pt x="4730828" y="6498981"/>
                  <a:pt x="4598336" y="6491287"/>
                </a:cubicBezTo>
                <a:cubicBezTo>
                  <a:pt x="4465844" y="6483593"/>
                  <a:pt x="4323957" y="6506691"/>
                  <a:pt x="4116999" y="6491287"/>
                </a:cubicBezTo>
                <a:cubicBezTo>
                  <a:pt x="3910041" y="6475883"/>
                  <a:pt x="3550919" y="6522077"/>
                  <a:pt x="3354882" y="6491287"/>
                </a:cubicBezTo>
                <a:cubicBezTo>
                  <a:pt x="3158845" y="6460497"/>
                  <a:pt x="3020771" y="6506320"/>
                  <a:pt x="2873546" y="6491287"/>
                </a:cubicBezTo>
                <a:cubicBezTo>
                  <a:pt x="2726321" y="6476254"/>
                  <a:pt x="2635936" y="6476509"/>
                  <a:pt x="2485802" y="6491287"/>
                </a:cubicBezTo>
                <a:cubicBezTo>
                  <a:pt x="2335668" y="6506065"/>
                  <a:pt x="2205655" y="6469055"/>
                  <a:pt x="2004465" y="6491287"/>
                </a:cubicBezTo>
                <a:cubicBezTo>
                  <a:pt x="1803275" y="6513519"/>
                  <a:pt x="1304425" y="6458049"/>
                  <a:pt x="1081903" y="6491287"/>
                </a:cubicBezTo>
                <a:cubicBezTo>
                  <a:pt x="466468" y="6493435"/>
                  <a:pt x="90906" y="6102386"/>
                  <a:pt x="0" y="5409384"/>
                </a:cubicBezTo>
                <a:cubicBezTo>
                  <a:pt x="-19933" y="5265397"/>
                  <a:pt x="14055" y="5031059"/>
                  <a:pt x="0" y="4920997"/>
                </a:cubicBezTo>
                <a:cubicBezTo>
                  <a:pt x="-14055" y="4810935"/>
                  <a:pt x="15467" y="4429922"/>
                  <a:pt x="0" y="4302785"/>
                </a:cubicBezTo>
                <a:cubicBezTo>
                  <a:pt x="-15467" y="4175648"/>
                  <a:pt x="28393" y="3874562"/>
                  <a:pt x="0" y="3598024"/>
                </a:cubicBezTo>
                <a:cubicBezTo>
                  <a:pt x="-28393" y="3321486"/>
                  <a:pt x="18637" y="3085309"/>
                  <a:pt x="0" y="2936538"/>
                </a:cubicBezTo>
                <a:cubicBezTo>
                  <a:pt x="-18637" y="2787767"/>
                  <a:pt x="13924" y="2570218"/>
                  <a:pt x="0" y="2361601"/>
                </a:cubicBezTo>
                <a:cubicBezTo>
                  <a:pt x="-13924" y="2152984"/>
                  <a:pt x="-25935" y="1883465"/>
                  <a:pt x="0" y="1700115"/>
                </a:cubicBezTo>
                <a:cubicBezTo>
                  <a:pt x="25935" y="1516765"/>
                  <a:pt x="-13225" y="1370685"/>
                  <a:pt x="0" y="1081903"/>
                </a:cubicBezTo>
                <a:close/>
              </a:path>
            </a:pathLst>
          </a:custGeom>
          <a:solidFill>
            <a:schemeClr val="bg1"/>
          </a:solidFill>
          <a:ln w="38100">
            <a:solidFill>
              <a:schemeClr val="accent3">
                <a:lumMod val="40000"/>
                <a:lumOff val="60000"/>
              </a:schemeClr>
            </a:solidFill>
            <a:prstDash val="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458370804"/>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9156112"/>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3935651"/>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060319"/>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7FFD0-8200-BFA2-AA7D-AB693C4E3D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BFC8145-D840-4BE6-1FBA-E90EDC0ED4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99F4DE9-564C-9D76-50FE-E21112BA6436}"/>
              </a:ext>
            </a:extLst>
          </p:cNvPr>
          <p:cNvSpPr>
            <a:spLocks noGrp="1"/>
          </p:cNvSpPr>
          <p:nvPr>
            <p:ph type="dt" sz="half" idx="10"/>
          </p:nvPr>
        </p:nvSpPr>
        <p:spPr/>
        <p:txBody>
          <a:bodyPr/>
          <a:lstStyle/>
          <a:p>
            <a:fld id="{556D7289-88BD-4809-8E95-74F4C292A483}" type="datetimeFigureOut">
              <a:rPr lang="vi-VN" smtClean="0"/>
              <a:t>29/05/2026</a:t>
            </a:fld>
            <a:endParaRPr lang="vi-VN"/>
          </a:p>
        </p:txBody>
      </p:sp>
      <p:sp>
        <p:nvSpPr>
          <p:cNvPr id="5" name="Footer Placeholder 4">
            <a:extLst>
              <a:ext uri="{FF2B5EF4-FFF2-40B4-BE49-F238E27FC236}">
                <a16:creationId xmlns:a16="http://schemas.microsoft.com/office/drawing/2014/main" id="{13CF7BFD-7EB2-73A9-5C19-054FEC9E6C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F4F1618-80F1-DFC3-270C-8F967DEF15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79976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FE045-4985-7D37-925C-6CE67FF03A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93CE610-2C06-5C49-99CF-27F27445EB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8B996A5-E617-6558-8692-AB64E4E4AC1B}"/>
              </a:ext>
            </a:extLst>
          </p:cNvPr>
          <p:cNvSpPr>
            <a:spLocks noGrp="1"/>
          </p:cNvSpPr>
          <p:nvPr>
            <p:ph type="dt" sz="half" idx="10"/>
          </p:nvPr>
        </p:nvSpPr>
        <p:spPr/>
        <p:txBody>
          <a:bodyPr/>
          <a:lstStyle/>
          <a:p>
            <a:fld id="{556D7289-88BD-4809-8E95-74F4C292A483}" type="datetimeFigureOut">
              <a:rPr lang="vi-VN" smtClean="0"/>
              <a:t>29/05/2026</a:t>
            </a:fld>
            <a:endParaRPr lang="vi-VN"/>
          </a:p>
        </p:txBody>
      </p:sp>
      <p:sp>
        <p:nvSpPr>
          <p:cNvPr id="5" name="Footer Placeholder 4">
            <a:extLst>
              <a:ext uri="{FF2B5EF4-FFF2-40B4-BE49-F238E27FC236}">
                <a16:creationId xmlns:a16="http://schemas.microsoft.com/office/drawing/2014/main" id="{69DB65FE-33DC-C1CA-BF2A-2FFFA16F57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60D1D06-491D-7C0A-47BF-3EE997A8A7CD}"/>
              </a:ext>
            </a:extLst>
          </p:cNvPr>
          <p:cNvSpPr>
            <a:spLocks noGrp="1"/>
          </p:cNvSpPr>
          <p:nvPr>
            <p:ph type="sldNum" sz="quarter" idx="12"/>
          </p:nvPr>
        </p:nvSpPr>
        <p:spPr/>
        <p:txBody>
          <a:bodyPr/>
          <a:lstStyle/>
          <a:p>
            <a:fld id="{4E8F2B2E-DED0-4299-A80A-DDFB4B309677}" type="slidenum">
              <a:rPr lang="vi-VN" smtClean="0"/>
              <a:t>‹#›</a:t>
            </a:fld>
            <a:endParaRPr lang="vi-VN"/>
          </a:p>
        </p:txBody>
      </p:sp>
      <p:pic>
        <p:nvPicPr>
          <p:cNvPr id="7" name="Content Placeholder 4" descr="A cartoon of a field with plants and clouds&#10;&#10;Description automatically generated">
            <a:extLst>
              <a:ext uri="{FF2B5EF4-FFF2-40B4-BE49-F238E27FC236}">
                <a16:creationId xmlns:a16="http://schemas.microsoft.com/office/drawing/2014/main" id="{EC537967-9124-7561-EDD4-5EE16793F437}"/>
              </a:ext>
            </a:extLst>
          </p:cNvPr>
          <p:cNvPicPr>
            <a:picLocks noChangeAspect="1"/>
          </p:cNvPicPr>
          <p:nvPr userDrawn="1"/>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9" name="Rectangle: Single Corner Snipped 8">
            <a:extLst>
              <a:ext uri="{FF2B5EF4-FFF2-40B4-BE49-F238E27FC236}">
                <a16:creationId xmlns:a16="http://schemas.microsoft.com/office/drawing/2014/main" id="{0EE682A3-85E5-8503-EE5A-899CD7FB1131}"/>
              </a:ext>
            </a:extLst>
          </p:cNvPr>
          <p:cNvSpPr/>
          <p:nvPr userDrawn="1"/>
        </p:nvSpPr>
        <p:spPr>
          <a:xfrm>
            <a:off x="262467" y="365125"/>
            <a:ext cx="11667066" cy="6356350"/>
          </a:xfrm>
          <a:custGeom>
            <a:avLst/>
            <a:gdLst>
              <a:gd name="connsiteX0" fmla="*/ 0 w 11667066"/>
              <a:gd name="connsiteY0" fmla="*/ 0 h 6356350"/>
              <a:gd name="connsiteX1" fmla="*/ 695391 w 11667066"/>
              <a:gd name="connsiteY1" fmla="*/ 0 h 6356350"/>
              <a:gd name="connsiteX2" fmla="*/ 1390781 w 11667066"/>
              <a:gd name="connsiteY2" fmla="*/ 0 h 6356350"/>
              <a:gd name="connsiteX3" fmla="*/ 1980095 w 11667066"/>
              <a:gd name="connsiteY3" fmla="*/ 0 h 6356350"/>
              <a:gd name="connsiteX4" fmla="*/ 2357256 w 11667066"/>
              <a:gd name="connsiteY4" fmla="*/ 0 h 6356350"/>
              <a:gd name="connsiteX5" fmla="*/ 2840494 w 11667066"/>
              <a:gd name="connsiteY5" fmla="*/ 0 h 6356350"/>
              <a:gd name="connsiteX6" fmla="*/ 3535884 w 11667066"/>
              <a:gd name="connsiteY6" fmla="*/ 0 h 6356350"/>
              <a:gd name="connsiteX7" fmla="*/ 4125198 w 11667066"/>
              <a:gd name="connsiteY7" fmla="*/ 0 h 6356350"/>
              <a:gd name="connsiteX8" fmla="*/ 4396283 w 11667066"/>
              <a:gd name="connsiteY8" fmla="*/ 0 h 6356350"/>
              <a:gd name="connsiteX9" fmla="*/ 4985597 w 11667066"/>
              <a:gd name="connsiteY9" fmla="*/ 0 h 6356350"/>
              <a:gd name="connsiteX10" fmla="*/ 5787064 w 11667066"/>
              <a:gd name="connsiteY10" fmla="*/ 0 h 6356350"/>
              <a:gd name="connsiteX11" fmla="*/ 6164225 w 11667066"/>
              <a:gd name="connsiteY11" fmla="*/ 0 h 6356350"/>
              <a:gd name="connsiteX12" fmla="*/ 6541386 w 11667066"/>
              <a:gd name="connsiteY12" fmla="*/ 0 h 6356350"/>
              <a:gd name="connsiteX13" fmla="*/ 6812470 w 11667066"/>
              <a:gd name="connsiteY13" fmla="*/ 0 h 6356350"/>
              <a:gd name="connsiteX14" fmla="*/ 7613938 w 11667066"/>
              <a:gd name="connsiteY14" fmla="*/ 0 h 6356350"/>
              <a:gd name="connsiteX15" fmla="*/ 8415405 w 11667066"/>
              <a:gd name="connsiteY15" fmla="*/ 0 h 6356350"/>
              <a:gd name="connsiteX16" fmla="*/ 8686489 w 11667066"/>
              <a:gd name="connsiteY16" fmla="*/ 0 h 6356350"/>
              <a:gd name="connsiteX17" fmla="*/ 9063650 w 11667066"/>
              <a:gd name="connsiteY17" fmla="*/ 0 h 6356350"/>
              <a:gd name="connsiteX18" fmla="*/ 9334735 w 11667066"/>
              <a:gd name="connsiteY18" fmla="*/ 0 h 6356350"/>
              <a:gd name="connsiteX19" fmla="*/ 9605819 w 11667066"/>
              <a:gd name="connsiteY19" fmla="*/ 0 h 6356350"/>
              <a:gd name="connsiteX20" fmla="*/ 9982980 w 11667066"/>
              <a:gd name="connsiteY20" fmla="*/ 0 h 6356350"/>
              <a:gd name="connsiteX21" fmla="*/ 10607653 w 11667066"/>
              <a:gd name="connsiteY21" fmla="*/ 0 h 6356350"/>
              <a:gd name="connsiteX22" fmla="*/ 10950197 w 11667066"/>
              <a:gd name="connsiteY22" fmla="*/ 342544 h 6356350"/>
              <a:gd name="connsiteX23" fmla="*/ 11324522 w 11667066"/>
              <a:gd name="connsiteY23" fmla="*/ 716869 h 6356350"/>
              <a:gd name="connsiteX24" fmla="*/ 11667066 w 11667066"/>
              <a:gd name="connsiteY24" fmla="*/ 1059413 h 6356350"/>
              <a:gd name="connsiteX25" fmla="*/ 11667066 w 11667066"/>
              <a:gd name="connsiteY25" fmla="*/ 1753900 h 6356350"/>
              <a:gd name="connsiteX26" fmla="*/ 11667066 w 11667066"/>
              <a:gd name="connsiteY26" fmla="*/ 2236510 h 6356350"/>
              <a:gd name="connsiteX27" fmla="*/ 11667066 w 11667066"/>
              <a:gd name="connsiteY27" fmla="*/ 2825059 h 6356350"/>
              <a:gd name="connsiteX28" fmla="*/ 11667066 w 11667066"/>
              <a:gd name="connsiteY28" fmla="*/ 3360638 h 6356350"/>
              <a:gd name="connsiteX29" fmla="*/ 11667066 w 11667066"/>
              <a:gd name="connsiteY29" fmla="*/ 3843248 h 6356350"/>
              <a:gd name="connsiteX30" fmla="*/ 11667066 w 11667066"/>
              <a:gd name="connsiteY30" fmla="*/ 4272888 h 6356350"/>
              <a:gd name="connsiteX31" fmla="*/ 11667066 w 11667066"/>
              <a:gd name="connsiteY31" fmla="*/ 4914406 h 6356350"/>
              <a:gd name="connsiteX32" fmla="*/ 11667066 w 11667066"/>
              <a:gd name="connsiteY32" fmla="*/ 5555924 h 6356350"/>
              <a:gd name="connsiteX33" fmla="*/ 11667066 w 11667066"/>
              <a:gd name="connsiteY33" fmla="*/ 6356350 h 6356350"/>
              <a:gd name="connsiteX34" fmla="*/ 10967042 w 11667066"/>
              <a:gd name="connsiteY34" fmla="*/ 6356350 h 6356350"/>
              <a:gd name="connsiteX35" fmla="*/ 10150347 w 11667066"/>
              <a:gd name="connsiteY35" fmla="*/ 6356350 h 6356350"/>
              <a:gd name="connsiteX36" fmla="*/ 9800335 w 11667066"/>
              <a:gd name="connsiteY36" fmla="*/ 6356350 h 6356350"/>
              <a:gd name="connsiteX37" fmla="*/ 9100311 w 11667066"/>
              <a:gd name="connsiteY37" fmla="*/ 6356350 h 6356350"/>
              <a:gd name="connsiteX38" fmla="*/ 8516958 w 11667066"/>
              <a:gd name="connsiteY38" fmla="*/ 6356350 h 6356350"/>
              <a:gd name="connsiteX39" fmla="*/ 8166946 w 11667066"/>
              <a:gd name="connsiteY39" fmla="*/ 6356350 h 6356350"/>
              <a:gd name="connsiteX40" fmla="*/ 7466922 w 11667066"/>
              <a:gd name="connsiteY40" fmla="*/ 6356350 h 6356350"/>
              <a:gd name="connsiteX41" fmla="*/ 6650228 w 11667066"/>
              <a:gd name="connsiteY41" fmla="*/ 6356350 h 6356350"/>
              <a:gd name="connsiteX42" fmla="*/ 5950204 w 11667066"/>
              <a:gd name="connsiteY42" fmla="*/ 6356350 h 6356350"/>
              <a:gd name="connsiteX43" fmla="*/ 5366850 w 11667066"/>
              <a:gd name="connsiteY43" fmla="*/ 6356350 h 6356350"/>
              <a:gd name="connsiteX44" fmla="*/ 5016838 w 11667066"/>
              <a:gd name="connsiteY44" fmla="*/ 6356350 h 6356350"/>
              <a:gd name="connsiteX45" fmla="*/ 4200144 w 11667066"/>
              <a:gd name="connsiteY45" fmla="*/ 6356350 h 6356350"/>
              <a:gd name="connsiteX46" fmla="*/ 3383449 w 11667066"/>
              <a:gd name="connsiteY46" fmla="*/ 6356350 h 6356350"/>
              <a:gd name="connsiteX47" fmla="*/ 2566755 w 11667066"/>
              <a:gd name="connsiteY47" fmla="*/ 6356350 h 6356350"/>
              <a:gd name="connsiteX48" fmla="*/ 1866731 w 11667066"/>
              <a:gd name="connsiteY48" fmla="*/ 6356350 h 6356350"/>
              <a:gd name="connsiteX49" fmla="*/ 1516719 w 11667066"/>
              <a:gd name="connsiteY49" fmla="*/ 6356350 h 6356350"/>
              <a:gd name="connsiteX50" fmla="*/ 1283377 w 11667066"/>
              <a:gd name="connsiteY50" fmla="*/ 6356350 h 6356350"/>
              <a:gd name="connsiteX51" fmla="*/ 583353 w 11667066"/>
              <a:gd name="connsiteY51" fmla="*/ 6356350 h 6356350"/>
              <a:gd name="connsiteX52" fmla="*/ 0 w 11667066"/>
              <a:gd name="connsiteY52" fmla="*/ 6356350 h 6356350"/>
              <a:gd name="connsiteX53" fmla="*/ 0 w 11667066"/>
              <a:gd name="connsiteY53" fmla="*/ 5969191 h 6356350"/>
              <a:gd name="connsiteX54" fmla="*/ 0 w 11667066"/>
              <a:gd name="connsiteY54" fmla="*/ 5264214 h 6356350"/>
              <a:gd name="connsiteX55" fmla="*/ 0 w 11667066"/>
              <a:gd name="connsiteY55" fmla="*/ 4749927 h 6356350"/>
              <a:gd name="connsiteX56" fmla="*/ 0 w 11667066"/>
              <a:gd name="connsiteY56" fmla="*/ 4362767 h 6356350"/>
              <a:gd name="connsiteX57" fmla="*/ 0 w 11667066"/>
              <a:gd name="connsiteY57" fmla="*/ 3657791 h 6356350"/>
              <a:gd name="connsiteX58" fmla="*/ 0 w 11667066"/>
              <a:gd name="connsiteY58" fmla="*/ 3143504 h 6356350"/>
              <a:gd name="connsiteX59" fmla="*/ 0 w 11667066"/>
              <a:gd name="connsiteY59" fmla="*/ 2565654 h 6356350"/>
              <a:gd name="connsiteX60" fmla="*/ 0 w 11667066"/>
              <a:gd name="connsiteY60" fmla="*/ 2051367 h 6356350"/>
              <a:gd name="connsiteX61" fmla="*/ 0 w 11667066"/>
              <a:gd name="connsiteY61" fmla="*/ 1346390 h 6356350"/>
              <a:gd name="connsiteX62" fmla="*/ 0 w 11667066"/>
              <a:gd name="connsiteY62" fmla="*/ 895667 h 6356350"/>
              <a:gd name="connsiteX63" fmla="*/ 0 w 11667066"/>
              <a:gd name="connsiteY63" fmla="*/ 0 h 635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667066" h="6356350" fill="none" extrusionOk="0">
                <a:moveTo>
                  <a:pt x="0" y="0"/>
                </a:moveTo>
                <a:cubicBezTo>
                  <a:pt x="334893" y="-61588"/>
                  <a:pt x="426227" y="27694"/>
                  <a:pt x="695391" y="0"/>
                </a:cubicBezTo>
                <a:cubicBezTo>
                  <a:pt x="964555" y="-27694"/>
                  <a:pt x="1234926" y="14150"/>
                  <a:pt x="1390781" y="0"/>
                </a:cubicBezTo>
                <a:cubicBezTo>
                  <a:pt x="1546636" y="-14150"/>
                  <a:pt x="1769196" y="52804"/>
                  <a:pt x="1980095" y="0"/>
                </a:cubicBezTo>
                <a:cubicBezTo>
                  <a:pt x="2190994" y="-52804"/>
                  <a:pt x="2184646" y="14995"/>
                  <a:pt x="2357256" y="0"/>
                </a:cubicBezTo>
                <a:cubicBezTo>
                  <a:pt x="2529866" y="-14995"/>
                  <a:pt x="2612714" y="13800"/>
                  <a:pt x="2840494" y="0"/>
                </a:cubicBezTo>
                <a:cubicBezTo>
                  <a:pt x="3068274" y="-13800"/>
                  <a:pt x="3376140" y="7267"/>
                  <a:pt x="3535884" y="0"/>
                </a:cubicBezTo>
                <a:cubicBezTo>
                  <a:pt x="3695628" y="-7267"/>
                  <a:pt x="3919547" y="65352"/>
                  <a:pt x="4125198" y="0"/>
                </a:cubicBezTo>
                <a:cubicBezTo>
                  <a:pt x="4330849" y="-65352"/>
                  <a:pt x="4319701" y="32308"/>
                  <a:pt x="4396283" y="0"/>
                </a:cubicBezTo>
                <a:cubicBezTo>
                  <a:pt x="4472865" y="-32308"/>
                  <a:pt x="4762781" y="59857"/>
                  <a:pt x="4985597" y="0"/>
                </a:cubicBezTo>
                <a:cubicBezTo>
                  <a:pt x="5208413" y="-59857"/>
                  <a:pt x="5520600" y="64940"/>
                  <a:pt x="5787064" y="0"/>
                </a:cubicBezTo>
                <a:cubicBezTo>
                  <a:pt x="6053528" y="-64940"/>
                  <a:pt x="6000166" y="41972"/>
                  <a:pt x="6164225" y="0"/>
                </a:cubicBezTo>
                <a:cubicBezTo>
                  <a:pt x="6328284" y="-41972"/>
                  <a:pt x="6401935" y="7691"/>
                  <a:pt x="6541386" y="0"/>
                </a:cubicBezTo>
                <a:cubicBezTo>
                  <a:pt x="6680837" y="-7691"/>
                  <a:pt x="6684584" y="14381"/>
                  <a:pt x="6812470" y="0"/>
                </a:cubicBezTo>
                <a:cubicBezTo>
                  <a:pt x="6940356" y="-14381"/>
                  <a:pt x="7439118" y="17145"/>
                  <a:pt x="7613938" y="0"/>
                </a:cubicBezTo>
                <a:cubicBezTo>
                  <a:pt x="7788758" y="-17145"/>
                  <a:pt x="8122723" y="48661"/>
                  <a:pt x="8415405" y="0"/>
                </a:cubicBezTo>
                <a:cubicBezTo>
                  <a:pt x="8708087" y="-48661"/>
                  <a:pt x="8605083" y="18803"/>
                  <a:pt x="8686489" y="0"/>
                </a:cubicBezTo>
                <a:cubicBezTo>
                  <a:pt x="8767895" y="-18803"/>
                  <a:pt x="8923412" y="2954"/>
                  <a:pt x="9063650" y="0"/>
                </a:cubicBezTo>
                <a:cubicBezTo>
                  <a:pt x="9203888" y="-2954"/>
                  <a:pt x="9233412" y="10453"/>
                  <a:pt x="9334735" y="0"/>
                </a:cubicBezTo>
                <a:cubicBezTo>
                  <a:pt x="9436058" y="-10453"/>
                  <a:pt x="9530876" y="20558"/>
                  <a:pt x="9605819" y="0"/>
                </a:cubicBezTo>
                <a:cubicBezTo>
                  <a:pt x="9680762" y="-20558"/>
                  <a:pt x="9877196" y="6856"/>
                  <a:pt x="9982980" y="0"/>
                </a:cubicBezTo>
                <a:cubicBezTo>
                  <a:pt x="10088764" y="-6856"/>
                  <a:pt x="10428095" y="1477"/>
                  <a:pt x="10607653" y="0"/>
                </a:cubicBezTo>
                <a:cubicBezTo>
                  <a:pt x="10793778" y="120577"/>
                  <a:pt x="10869530" y="262994"/>
                  <a:pt x="10950197" y="342544"/>
                </a:cubicBezTo>
                <a:cubicBezTo>
                  <a:pt x="11030864" y="422094"/>
                  <a:pt x="11192987" y="592319"/>
                  <a:pt x="11324522" y="716869"/>
                </a:cubicBezTo>
                <a:cubicBezTo>
                  <a:pt x="11456057" y="841419"/>
                  <a:pt x="11567464" y="1000558"/>
                  <a:pt x="11667066" y="1059413"/>
                </a:cubicBezTo>
                <a:cubicBezTo>
                  <a:pt x="11678060" y="1310167"/>
                  <a:pt x="11587684" y="1547043"/>
                  <a:pt x="11667066" y="1753900"/>
                </a:cubicBezTo>
                <a:cubicBezTo>
                  <a:pt x="11746448" y="1960757"/>
                  <a:pt x="11632308" y="2122592"/>
                  <a:pt x="11667066" y="2236510"/>
                </a:cubicBezTo>
                <a:cubicBezTo>
                  <a:pt x="11701824" y="2350428"/>
                  <a:pt x="11605500" y="2554188"/>
                  <a:pt x="11667066" y="2825059"/>
                </a:cubicBezTo>
                <a:cubicBezTo>
                  <a:pt x="11728632" y="3095930"/>
                  <a:pt x="11657475" y="3198032"/>
                  <a:pt x="11667066" y="3360638"/>
                </a:cubicBezTo>
                <a:cubicBezTo>
                  <a:pt x="11676657" y="3523244"/>
                  <a:pt x="11649131" y="3721716"/>
                  <a:pt x="11667066" y="3843248"/>
                </a:cubicBezTo>
                <a:cubicBezTo>
                  <a:pt x="11685001" y="3964780"/>
                  <a:pt x="11632397" y="4181482"/>
                  <a:pt x="11667066" y="4272888"/>
                </a:cubicBezTo>
                <a:cubicBezTo>
                  <a:pt x="11701735" y="4364294"/>
                  <a:pt x="11627448" y="4634686"/>
                  <a:pt x="11667066" y="4914406"/>
                </a:cubicBezTo>
                <a:cubicBezTo>
                  <a:pt x="11706684" y="5194126"/>
                  <a:pt x="11595975" y="5254187"/>
                  <a:pt x="11667066" y="5555924"/>
                </a:cubicBezTo>
                <a:cubicBezTo>
                  <a:pt x="11738157" y="5857661"/>
                  <a:pt x="11660744" y="6011363"/>
                  <a:pt x="11667066" y="6356350"/>
                </a:cubicBezTo>
                <a:cubicBezTo>
                  <a:pt x="11508206" y="6383429"/>
                  <a:pt x="11152786" y="6326118"/>
                  <a:pt x="10967042" y="6356350"/>
                </a:cubicBezTo>
                <a:cubicBezTo>
                  <a:pt x="10781298" y="6386582"/>
                  <a:pt x="10345128" y="6304143"/>
                  <a:pt x="10150347" y="6356350"/>
                </a:cubicBezTo>
                <a:cubicBezTo>
                  <a:pt x="9955566" y="6408557"/>
                  <a:pt x="9929340" y="6339017"/>
                  <a:pt x="9800335" y="6356350"/>
                </a:cubicBezTo>
                <a:cubicBezTo>
                  <a:pt x="9671330" y="6373683"/>
                  <a:pt x="9402566" y="6284458"/>
                  <a:pt x="9100311" y="6356350"/>
                </a:cubicBezTo>
                <a:cubicBezTo>
                  <a:pt x="8798056" y="6428242"/>
                  <a:pt x="8720385" y="6287728"/>
                  <a:pt x="8516958" y="6356350"/>
                </a:cubicBezTo>
                <a:cubicBezTo>
                  <a:pt x="8313531" y="6424972"/>
                  <a:pt x="8341292" y="6317305"/>
                  <a:pt x="8166946" y="6356350"/>
                </a:cubicBezTo>
                <a:cubicBezTo>
                  <a:pt x="7992600" y="6395395"/>
                  <a:pt x="7662170" y="6294096"/>
                  <a:pt x="7466922" y="6356350"/>
                </a:cubicBezTo>
                <a:cubicBezTo>
                  <a:pt x="7271674" y="6418604"/>
                  <a:pt x="6991092" y="6283546"/>
                  <a:pt x="6650228" y="6356350"/>
                </a:cubicBezTo>
                <a:cubicBezTo>
                  <a:pt x="6309364" y="6429154"/>
                  <a:pt x="6162238" y="6301719"/>
                  <a:pt x="5950204" y="6356350"/>
                </a:cubicBezTo>
                <a:cubicBezTo>
                  <a:pt x="5738170" y="6410981"/>
                  <a:pt x="5658186" y="6333920"/>
                  <a:pt x="5366850" y="6356350"/>
                </a:cubicBezTo>
                <a:cubicBezTo>
                  <a:pt x="5075514" y="6378780"/>
                  <a:pt x="5144835" y="6316286"/>
                  <a:pt x="5016838" y="6356350"/>
                </a:cubicBezTo>
                <a:cubicBezTo>
                  <a:pt x="4888841" y="6396414"/>
                  <a:pt x="4582515" y="6278603"/>
                  <a:pt x="4200144" y="6356350"/>
                </a:cubicBezTo>
                <a:cubicBezTo>
                  <a:pt x="3817773" y="6434097"/>
                  <a:pt x="3696852" y="6310181"/>
                  <a:pt x="3383449" y="6356350"/>
                </a:cubicBezTo>
                <a:cubicBezTo>
                  <a:pt x="3070047" y="6402519"/>
                  <a:pt x="2946291" y="6318913"/>
                  <a:pt x="2566755" y="6356350"/>
                </a:cubicBezTo>
                <a:cubicBezTo>
                  <a:pt x="2187219" y="6393787"/>
                  <a:pt x="2011320" y="6302092"/>
                  <a:pt x="1866731" y="6356350"/>
                </a:cubicBezTo>
                <a:cubicBezTo>
                  <a:pt x="1722142" y="6410608"/>
                  <a:pt x="1613445" y="6328062"/>
                  <a:pt x="1516719" y="6356350"/>
                </a:cubicBezTo>
                <a:cubicBezTo>
                  <a:pt x="1419993" y="6384638"/>
                  <a:pt x="1334162" y="6341521"/>
                  <a:pt x="1283377" y="6356350"/>
                </a:cubicBezTo>
                <a:cubicBezTo>
                  <a:pt x="1232592" y="6371179"/>
                  <a:pt x="824543" y="6347627"/>
                  <a:pt x="583353" y="6356350"/>
                </a:cubicBezTo>
                <a:cubicBezTo>
                  <a:pt x="342163" y="6365073"/>
                  <a:pt x="263649" y="6323722"/>
                  <a:pt x="0" y="6356350"/>
                </a:cubicBezTo>
                <a:cubicBezTo>
                  <a:pt x="-9924" y="6211959"/>
                  <a:pt x="11676" y="6073440"/>
                  <a:pt x="0" y="5969191"/>
                </a:cubicBezTo>
                <a:cubicBezTo>
                  <a:pt x="-11676" y="5864942"/>
                  <a:pt x="49975" y="5580962"/>
                  <a:pt x="0" y="5264214"/>
                </a:cubicBezTo>
                <a:cubicBezTo>
                  <a:pt x="-49975" y="4947466"/>
                  <a:pt x="56714" y="4993072"/>
                  <a:pt x="0" y="4749927"/>
                </a:cubicBezTo>
                <a:cubicBezTo>
                  <a:pt x="-56714" y="4506782"/>
                  <a:pt x="3990" y="4457427"/>
                  <a:pt x="0" y="4362767"/>
                </a:cubicBezTo>
                <a:cubicBezTo>
                  <a:pt x="-3990" y="4268107"/>
                  <a:pt x="35042" y="3997699"/>
                  <a:pt x="0" y="3657791"/>
                </a:cubicBezTo>
                <a:cubicBezTo>
                  <a:pt x="-35042" y="3317883"/>
                  <a:pt x="48173" y="3301144"/>
                  <a:pt x="0" y="3143504"/>
                </a:cubicBezTo>
                <a:cubicBezTo>
                  <a:pt x="-48173" y="2985864"/>
                  <a:pt x="53339" y="2754541"/>
                  <a:pt x="0" y="2565654"/>
                </a:cubicBezTo>
                <a:cubicBezTo>
                  <a:pt x="-53339" y="2376767"/>
                  <a:pt x="23704" y="2192368"/>
                  <a:pt x="0" y="2051367"/>
                </a:cubicBezTo>
                <a:cubicBezTo>
                  <a:pt x="-23704" y="1910366"/>
                  <a:pt x="73937" y="1504578"/>
                  <a:pt x="0" y="1346390"/>
                </a:cubicBezTo>
                <a:cubicBezTo>
                  <a:pt x="-73937" y="1188202"/>
                  <a:pt x="11902" y="1118917"/>
                  <a:pt x="0" y="895667"/>
                </a:cubicBezTo>
                <a:cubicBezTo>
                  <a:pt x="-11902" y="672417"/>
                  <a:pt x="39860" y="184054"/>
                  <a:pt x="0" y="0"/>
                </a:cubicBezTo>
                <a:close/>
              </a:path>
              <a:path w="11667066" h="6356350" stroke="0" extrusionOk="0">
                <a:moveTo>
                  <a:pt x="0" y="0"/>
                </a:moveTo>
                <a:cubicBezTo>
                  <a:pt x="235339" y="-17440"/>
                  <a:pt x="262463" y="33023"/>
                  <a:pt x="483238" y="0"/>
                </a:cubicBezTo>
                <a:cubicBezTo>
                  <a:pt x="704013" y="-33023"/>
                  <a:pt x="880524" y="57756"/>
                  <a:pt x="1072552" y="0"/>
                </a:cubicBezTo>
                <a:cubicBezTo>
                  <a:pt x="1264580" y="-57756"/>
                  <a:pt x="1413635" y="31351"/>
                  <a:pt x="1555789" y="0"/>
                </a:cubicBezTo>
                <a:cubicBezTo>
                  <a:pt x="1697943" y="-31351"/>
                  <a:pt x="1800303" y="54967"/>
                  <a:pt x="2039027" y="0"/>
                </a:cubicBezTo>
                <a:cubicBezTo>
                  <a:pt x="2277751" y="-54967"/>
                  <a:pt x="2196571" y="21638"/>
                  <a:pt x="2310111" y="0"/>
                </a:cubicBezTo>
                <a:cubicBezTo>
                  <a:pt x="2423651" y="-21638"/>
                  <a:pt x="2767517" y="75562"/>
                  <a:pt x="3111578" y="0"/>
                </a:cubicBezTo>
                <a:cubicBezTo>
                  <a:pt x="3455639" y="-75562"/>
                  <a:pt x="3394005" y="20100"/>
                  <a:pt x="3488739" y="0"/>
                </a:cubicBezTo>
                <a:cubicBezTo>
                  <a:pt x="3583473" y="-20100"/>
                  <a:pt x="3854079" y="73011"/>
                  <a:pt x="4184130" y="0"/>
                </a:cubicBezTo>
                <a:cubicBezTo>
                  <a:pt x="4514181" y="-73011"/>
                  <a:pt x="4549911" y="40783"/>
                  <a:pt x="4773444" y="0"/>
                </a:cubicBezTo>
                <a:cubicBezTo>
                  <a:pt x="4996977" y="-40783"/>
                  <a:pt x="5238160" y="61212"/>
                  <a:pt x="5362758" y="0"/>
                </a:cubicBezTo>
                <a:cubicBezTo>
                  <a:pt x="5487356" y="-61212"/>
                  <a:pt x="5739845" y="39167"/>
                  <a:pt x="5845995" y="0"/>
                </a:cubicBezTo>
                <a:cubicBezTo>
                  <a:pt x="5952145" y="-39167"/>
                  <a:pt x="6174077" y="55876"/>
                  <a:pt x="6329233" y="0"/>
                </a:cubicBezTo>
                <a:cubicBezTo>
                  <a:pt x="6484389" y="-55876"/>
                  <a:pt x="6718396" y="66356"/>
                  <a:pt x="6918547" y="0"/>
                </a:cubicBezTo>
                <a:cubicBezTo>
                  <a:pt x="7118698" y="-66356"/>
                  <a:pt x="7350427" y="61306"/>
                  <a:pt x="7720014" y="0"/>
                </a:cubicBezTo>
                <a:cubicBezTo>
                  <a:pt x="8089601" y="-61306"/>
                  <a:pt x="7995324" y="35021"/>
                  <a:pt x="8097175" y="0"/>
                </a:cubicBezTo>
                <a:cubicBezTo>
                  <a:pt x="8199026" y="-35021"/>
                  <a:pt x="8414341" y="51987"/>
                  <a:pt x="8686489" y="0"/>
                </a:cubicBezTo>
                <a:cubicBezTo>
                  <a:pt x="8958637" y="-51987"/>
                  <a:pt x="8884891" y="37071"/>
                  <a:pt x="9063650" y="0"/>
                </a:cubicBezTo>
                <a:cubicBezTo>
                  <a:pt x="9242409" y="-37071"/>
                  <a:pt x="9492055" y="95843"/>
                  <a:pt x="9865117" y="0"/>
                </a:cubicBezTo>
                <a:cubicBezTo>
                  <a:pt x="10238179" y="-95843"/>
                  <a:pt x="10375898" y="51342"/>
                  <a:pt x="10607653" y="0"/>
                </a:cubicBezTo>
                <a:cubicBezTo>
                  <a:pt x="10731823" y="51749"/>
                  <a:pt x="10806807" y="232667"/>
                  <a:pt x="10929008" y="321355"/>
                </a:cubicBezTo>
                <a:cubicBezTo>
                  <a:pt x="11051209" y="410043"/>
                  <a:pt x="11108521" y="560575"/>
                  <a:pt x="11292740" y="685087"/>
                </a:cubicBezTo>
                <a:cubicBezTo>
                  <a:pt x="11476959" y="809599"/>
                  <a:pt x="11491908" y="948598"/>
                  <a:pt x="11667066" y="1059413"/>
                </a:cubicBezTo>
                <a:cubicBezTo>
                  <a:pt x="11714434" y="1288794"/>
                  <a:pt x="11662924" y="1347155"/>
                  <a:pt x="11667066" y="1542023"/>
                </a:cubicBezTo>
                <a:cubicBezTo>
                  <a:pt x="11671208" y="1736891"/>
                  <a:pt x="11646844" y="1900129"/>
                  <a:pt x="11667066" y="2183541"/>
                </a:cubicBezTo>
                <a:cubicBezTo>
                  <a:pt x="11687288" y="2466953"/>
                  <a:pt x="11647794" y="2474141"/>
                  <a:pt x="11667066" y="2613181"/>
                </a:cubicBezTo>
                <a:cubicBezTo>
                  <a:pt x="11686338" y="2752221"/>
                  <a:pt x="11645056" y="3068840"/>
                  <a:pt x="11667066" y="3254699"/>
                </a:cubicBezTo>
                <a:cubicBezTo>
                  <a:pt x="11689076" y="3440558"/>
                  <a:pt x="11633722" y="3623170"/>
                  <a:pt x="11667066" y="3737309"/>
                </a:cubicBezTo>
                <a:cubicBezTo>
                  <a:pt x="11700410" y="3851448"/>
                  <a:pt x="11626442" y="4142898"/>
                  <a:pt x="11667066" y="4272888"/>
                </a:cubicBezTo>
                <a:cubicBezTo>
                  <a:pt x="11707690" y="4402878"/>
                  <a:pt x="11664675" y="4640327"/>
                  <a:pt x="11667066" y="4808467"/>
                </a:cubicBezTo>
                <a:cubicBezTo>
                  <a:pt x="11669457" y="4976607"/>
                  <a:pt x="11641926" y="5306565"/>
                  <a:pt x="11667066" y="5502955"/>
                </a:cubicBezTo>
                <a:cubicBezTo>
                  <a:pt x="11692206" y="5699345"/>
                  <a:pt x="11650115" y="6135132"/>
                  <a:pt x="11667066" y="6356350"/>
                </a:cubicBezTo>
                <a:cubicBezTo>
                  <a:pt x="11440416" y="6393444"/>
                  <a:pt x="11360751" y="6326939"/>
                  <a:pt x="11200383" y="6356350"/>
                </a:cubicBezTo>
                <a:cubicBezTo>
                  <a:pt x="11040015" y="6385761"/>
                  <a:pt x="10945275" y="6320524"/>
                  <a:pt x="10733701" y="6356350"/>
                </a:cubicBezTo>
                <a:cubicBezTo>
                  <a:pt x="10522127" y="6392176"/>
                  <a:pt x="10570684" y="6340275"/>
                  <a:pt x="10500359" y="6356350"/>
                </a:cubicBezTo>
                <a:cubicBezTo>
                  <a:pt x="10430034" y="6372425"/>
                  <a:pt x="10233752" y="6336254"/>
                  <a:pt x="10033677" y="6356350"/>
                </a:cubicBezTo>
                <a:cubicBezTo>
                  <a:pt x="9833602" y="6376446"/>
                  <a:pt x="9910031" y="6352215"/>
                  <a:pt x="9800335" y="6356350"/>
                </a:cubicBezTo>
                <a:cubicBezTo>
                  <a:pt x="9690639" y="6360485"/>
                  <a:pt x="9682015" y="6340072"/>
                  <a:pt x="9566994" y="6356350"/>
                </a:cubicBezTo>
                <a:cubicBezTo>
                  <a:pt x="9451973" y="6372628"/>
                  <a:pt x="9228666" y="6301371"/>
                  <a:pt x="8983641" y="6356350"/>
                </a:cubicBezTo>
                <a:cubicBezTo>
                  <a:pt x="8738616" y="6411329"/>
                  <a:pt x="8703565" y="6350227"/>
                  <a:pt x="8516958" y="6356350"/>
                </a:cubicBezTo>
                <a:cubicBezTo>
                  <a:pt x="8330351" y="6362473"/>
                  <a:pt x="8185401" y="6305429"/>
                  <a:pt x="8050276" y="6356350"/>
                </a:cubicBezTo>
                <a:cubicBezTo>
                  <a:pt x="7915151" y="6407271"/>
                  <a:pt x="7872063" y="6333405"/>
                  <a:pt x="7700264" y="6356350"/>
                </a:cubicBezTo>
                <a:cubicBezTo>
                  <a:pt x="7528465" y="6379295"/>
                  <a:pt x="7161189" y="6300746"/>
                  <a:pt x="7000240" y="6356350"/>
                </a:cubicBezTo>
                <a:cubicBezTo>
                  <a:pt x="6839291" y="6411954"/>
                  <a:pt x="6848755" y="6331726"/>
                  <a:pt x="6766898" y="6356350"/>
                </a:cubicBezTo>
                <a:cubicBezTo>
                  <a:pt x="6685041" y="6380974"/>
                  <a:pt x="6583192" y="6334699"/>
                  <a:pt x="6416886" y="6356350"/>
                </a:cubicBezTo>
                <a:cubicBezTo>
                  <a:pt x="6250580" y="6378001"/>
                  <a:pt x="6028899" y="6326697"/>
                  <a:pt x="5833533" y="6356350"/>
                </a:cubicBezTo>
                <a:cubicBezTo>
                  <a:pt x="5638167" y="6386003"/>
                  <a:pt x="5521464" y="6353917"/>
                  <a:pt x="5366850" y="6356350"/>
                </a:cubicBezTo>
                <a:cubicBezTo>
                  <a:pt x="5212236" y="6358783"/>
                  <a:pt x="5014556" y="6347583"/>
                  <a:pt x="4900168" y="6356350"/>
                </a:cubicBezTo>
                <a:cubicBezTo>
                  <a:pt x="4785780" y="6365117"/>
                  <a:pt x="4363608" y="6265986"/>
                  <a:pt x="4083473" y="6356350"/>
                </a:cubicBezTo>
                <a:cubicBezTo>
                  <a:pt x="3803338" y="6446714"/>
                  <a:pt x="3656051" y="6291116"/>
                  <a:pt x="3383449" y="6356350"/>
                </a:cubicBezTo>
                <a:cubicBezTo>
                  <a:pt x="3110847" y="6421584"/>
                  <a:pt x="3102193" y="6302572"/>
                  <a:pt x="2916766" y="6356350"/>
                </a:cubicBezTo>
                <a:cubicBezTo>
                  <a:pt x="2731339" y="6410128"/>
                  <a:pt x="2480533" y="6337039"/>
                  <a:pt x="2216743" y="6356350"/>
                </a:cubicBezTo>
                <a:cubicBezTo>
                  <a:pt x="1952953" y="6375661"/>
                  <a:pt x="1865131" y="6315250"/>
                  <a:pt x="1750060" y="6356350"/>
                </a:cubicBezTo>
                <a:cubicBezTo>
                  <a:pt x="1634989" y="6397450"/>
                  <a:pt x="1329884" y="6309045"/>
                  <a:pt x="1166707" y="6356350"/>
                </a:cubicBezTo>
                <a:cubicBezTo>
                  <a:pt x="1003530" y="6403655"/>
                  <a:pt x="1021421" y="6340040"/>
                  <a:pt x="933365" y="6356350"/>
                </a:cubicBezTo>
                <a:cubicBezTo>
                  <a:pt x="845309" y="6372660"/>
                  <a:pt x="395859" y="6341768"/>
                  <a:pt x="0" y="6356350"/>
                </a:cubicBezTo>
                <a:cubicBezTo>
                  <a:pt x="-19372" y="6277254"/>
                  <a:pt x="385" y="6061291"/>
                  <a:pt x="0" y="5969191"/>
                </a:cubicBezTo>
                <a:cubicBezTo>
                  <a:pt x="-385" y="5877091"/>
                  <a:pt x="42804" y="5730588"/>
                  <a:pt x="0" y="5582031"/>
                </a:cubicBezTo>
                <a:cubicBezTo>
                  <a:pt x="-42804" y="5433474"/>
                  <a:pt x="5064" y="5178536"/>
                  <a:pt x="0" y="4940618"/>
                </a:cubicBezTo>
                <a:cubicBezTo>
                  <a:pt x="-5064" y="4702700"/>
                  <a:pt x="63771" y="4645765"/>
                  <a:pt x="0" y="4362768"/>
                </a:cubicBezTo>
                <a:cubicBezTo>
                  <a:pt x="-63771" y="4079771"/>
                  <a:pt x="25028" y="4132060"/>
                  <a:pt x="0" y="3975608"/>
                </a:cubicBezTo>
                <a:cubicBezTo>
                  <a:pt x="-25028" y="3819156"/>
                  <a:pt x="14853" y="3481500"/>
                  <a:pt x="0" y="3334195"/>
                </a:cubicBezTo>
                <a:cubicBezTo>
                  <a:pt x="-14853" y="3186890"/>
                  <a:pt x="35719" y="2928057"/>
                  <a:pt x="0" y="2756345"/>
                </a:cubicBezTo>
                <a:cubicBezTo>
                  <a:pt x="-35719" y="2584633"/>
                  <a:pt x="55188" y="2372408"/>
                  <a:pt x="0" y="2114931"/>
                </a:cubicBezTo>
                <a:cubicBezTo>
                  <a:pt x="-55188" y="1857454"/>
                  <a:pt x="9696" y="1879080"/>
                  <a:pt x="0" y="1727772"/>
                </a:cubicBezTo>
                <a:cubicBezTo>
                  <a:pt x="-9696" y="1576464"/>
                  <a:pt x="53583" y="1276948"/>
                  <a:pt x="0" y="1149922"/>
                </a:cubicBezTo>
                <a:cubicBezTo>
                  <a:pt x="-53583" y="1022896"/>
                  <a:pt x="22903" y="917284"/>
                  <a:pt x="0" y="699198"/>
                </a:cubicBezTo>
                <a:cubicBezTo>
                  <a:pt x="-22903" y="481112"/>
                  <a:pt x="22882" y="265463"/>
                  <a:pt x="0" y="0"/>
                </a:cubicBezTo>
                <a:close/>
              </a:path>
            </a:pathLst>
          </a:custGeom>
          <a:solidFill>
            <a:schemeClr val="bg1"/>
          </a:solidFill>
          <a:ln w="38100">
            <a:solidFill>
              <a:srgbClr val="F2F568"/>
            </a:solidFill>
            <a:prstDash val="dash"/>
            <a:extLst>
              <a:ext uri="{C807C97D-BFC1-408E-A445-0C87EB9F89A2}">
                <ask:lineSketchStyleProps xmlns:ask="http://schemas.microsoft.com/office/drawing/2018/sketchyshapes" sd="2672514949">
                  <a:prstGeom prst="snip1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303455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D027C-67D6-5AA2-ECBC-46043315B6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DCE9150-6ECA-3198-1295-2803D5C13AC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0E23CF-6B42-042D-D2B2-9505AA72A725}"/>
              </a:ext>
            </a:extLst>
          </p:cNvPr>
          <p:cNvSpPr>
            <a:spLocks noGrp="1"/>
          </p:cNvSpPr>
          <p:nvPr>
            <p:ph type="dt" sz="half" idx="10"/>
          </p:nvPr>
        </p:nvSpPr>
        <p:spPr/>
        <p:txBody>
          <a:bodyPr/>
          <a:lstStyle/>
          <a:p>
            <a:fld id="{556D7289-88BD-4809-8E95-74F4C292A483}" type="datetimeFigureOut">
              <a:rPr lang="vi-VN" smtClean="0"/>
              <a:t>29/05/2026</a:t>
            </a:fld>
            <a:endParaRPr lang="vi-VN"/>
          </a:p>
        </p:txBody>
      </p:sp>
      <p:sp>
        <p:nvSpPr>
          <p:cNvPr id="5" name="Footer Placeholder 4">
            <a:extLst>
              <a:ext uri="{FF2B5EF4-FFF2-40B4-BE49-F238E27FC236}">
                <a16:creationId xmlns:a16="http://schemas.microsoft.com/office/drawing/2014/main" id="{0E6C8C26-8172-B6B7-3257-3600C244E4F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E2CD2A6-C4BB-921A-24C6-E26ACF878E01}"/>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51745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1F16E-6355-5C45-366F-CC31E5F954C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8AA03F7-2199-6745-0370-E62EB89494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D4666C3-5C70-5F67-1143-99F28DAD52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387B1BF-3DD5-85F0-B9C9-56BFA996717E}"/>
              </a:ext>
            </a:extLst>
          </p:cNvPr>
          <p:cNvSpPr>
            <a:spLocks noGrp="1"/>
          </p:cNvSpPr>
          <p:nvPr>
            <p:ph type="dt" sz="half" idx="10"/>
          </p:nvPr>
        </p:nvSpPr>
        <p:spPr/>
        <p:txBody>
          <a:bodyPr/>
          <a:lstStyle/>
          <a:p>
            <a:fld id="{556D7289-88BD-4809-8E95-74F4C292A483}" type="datetimeFigureOut">
              <a:rPr lang="vi-VN" smtClean="0"/>
              <a:t>29/05/2026</a:t>
            </a:fld>
            <a:endParaRPr lang="vi-VN"/>
          </a:p>
        </p:txBody>
      </p:sp>
      <p:sp>
        <p:nvSpPr>
          <p:cNvPr id="6" name="Footer Placeholder 5">
            <a:extLst>
              <a:ext uri="{FF2B5EF4-FFF2-40B4-BE49-F238E27FC236}">
                <a16:creationId xmlns:a16="http://schemas.microsoft.com/office/drawing/2014/main" id="{66BFB485-6C10-E254-0665-3C4280BA78C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78AB199-8305-3199-BAA1-9D49ADD95A28}"/>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03247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55815-A408-A7A6-DC13-48D013DD2613}"/>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F0BE1E8-26F6-C0DD-860C-E5452C6ACF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A709C3-B079-B9C7-43AC-E784601644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271E7BE-7379-C901-11C8-F8C2B1AE9A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2378C5-7F0A-B91F-1762-AB60186135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D600AD8-9003-4DDA-92D7-DAC5F7A7D655}"/>
              </a:ext>
            </a:extLst>
          </p:cNvPr>
          <p:cNvSpPr>
            <a:spLocks noGrp="1"/>
          </p:cNvSpPr>
          <p:nvPr>
            <p:ph type="dt" sz="half" idx="10"/>
          </p:nvPr>
        </p:nvSpPr>
        <p:spPr/>
        <p:txBody>
          <a:bodyPr/>
          <a:lstStyle/>
          <a:p>
            <a:fld id="{556D7289-88BD-4809-8E95-74F4C292A483}" type="datetimeFigureOut">
              <a:rPr lang="vi-VN" smtClean="0"/>
              <a:t>29/05/2026</a:t>
            </a:fld>
            <a:endParaRPr lang="vi-VN"/>
          </a:p>
        </p:txBody>
      </p:sp>
      <p:sp>
        <p:nvSpPr>
          <p:cNvPr id="8" name="Footer Placeholder 7">
            <a:extLst>
              <a:ext uri="{FF2B5EF4-FFF2-40B4-BE49-F238E27FC236}">
                <a16:creationId xmlns:a16="http://schemas.microsoft.com/office/drawing/2014/main" id="{7CCBF4C1-2685-55D2-E26D-862EF2C95DC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12AF92CC-49EB-308B-D883-F50A6D4157C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84716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99A6-705D-2F63-CEE6-99F8FC71548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2472537-8937-79DF-9021-80EE43F5E326}"/>
              </a:ext>
            </a:extLst>
          </p:cNvPr>
          <p:cNvSpPr>
            <a:spLocks noGrp="1"/>
          </p:cNvSpPr>
          <p:nvPr>
            <p:ph type="dt" sz="half" idx="10"/>
          </p:nvPr>
        </p:nvSpPr>
        <p:spPr/>
        <p:txBody>
          <a:bodyPr/>
          <a:lstStyle/>
          <a:p>
            <a:fld id="{556D7289-88BD-4809-8E95-74F4C292A483}" type="datetimeFigureOut">
              <a:rPr lang="vi-VN" smtClean="0"/>
              <a:t>29/05/2026</a:t>
            </a:fld>
            <a:endParaRPr lang="vi-VN"/>
          </a:p>
        </p:txBody>
      </p:sp>
      <p:sp>
        <p:nvSpPr>
          <p:cNvPr id="4" name="Footer Placeholder 3">
            <a:extLst>
              <a:ext uri="{FF2B5EF4-FFF2-40B4-BE49-F238E27FC236}">
                <a16:creationId xmlns:a16="http://schemas.microsoft.com/office/drawing/2014/main" id="{8690197E-5D91-B280-11CF-3463B04F961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122BAE9-DC43-11B5-BC93-9C54DF233EA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649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E8DC8-BAAC-540D-3C65-49F290A8096B}"/>
              </a:ext>
            </a:extLst>
          </p:cNvPr>
          <p:cNvSpPr>
            <a:spLocks noGrp="1"/>
          </p:cNvSpPr>
          <p:nvPr>
            <p:ph type="dt" sz="half" idx="10"/>
          </p:nvPr>
        </p:nvSpPr>
        <p:spPr/>
        <p:txBody>
          <a:bodyPr/>
          <a:lstStyle/>
          <a:p>
            <a:fld id="{556D7289-88BD-4809-8E95-74F4C292A483}" type="datetimeFigureOut">
              <a:rPr lang="vi-VN" smtClean="0"/>
              <a:t>29/05/2026</a:t>
            </a:fld>
            <a:endParaRPr lang="vi-VN"/>
          </a:p>
        </p:txBody>
      </p:sp>
      <p:sp>
        <p:nvSpPr>
          <p:cNvPr id="3" name="Footer Placeholder 2">
            <a:extLst>
              <a:ext uri="{FF2B5EF4-FFF2-40B4-BE49-F238E27FC236}">
                <a16:creationId xmlns:a16="http://schemas.microsoft.com/office/drawing/2014/main" id="{A4B3A86A-89F0-D547-263A-014ED66F717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85969E2-486F-7159-EB0C-EA37A9B642F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99420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F775C-6996-3D96-C11C-5A2C0BE260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23CAF1A-6C48-D6DE-8833-BDB63C10336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247D57-B115-E76E-B247-9F7DF2C57B20}"/>
              </a:ext>
            </a:extLst>
          </p:cNvPr>
          <p:cNvSpPr>
            <a:spLocks noGrp="1"/>
          </p:cNvSpPr>
          <p:nvPr>
            <p:ph type="dt" sz="half" idx="10"/>
          </p:nvPr>
        </p:nvSpPr>
        <p:spPr/>
        <p:txBody>
          <a:bodyPr/>
          <a:lstStyle/>
          <a:p>
            <a:fld id="{CE80C75E-5FEA-4B56-89D8-84CDA87236AE}" type="datetimeFigureOut">
              <a:rPr lang="vi-VN" smtClean="0"/>
              <a:t>29/05/2026</a:t>
            </a:fld>
            <a:endParaRPr lang="vi-VN"/>
          </a:p>
        </p:txBody>
      </p:sp>
      <p:sp>
        <p:nvSpPr>
          <p:cNvPr id="5" name="Footer Placeholder 4">
            <a:extLst>
              <a:ext uri="{FF2B5EF4-FFF2-40B4-BE49-F238E27FC236}">
                <a16:creationId xmlns:a16="http://schemas.microsoft.com/office/drawing/2014/main" id="{1A2092B6-6469-97DE-B84F-DB0C8158839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EF0CA5-2E48-B967-EC51-8F30B896373A}"/>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3307403511"/>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391E3-F9B8-81B9-0392-5368FDFD79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45B786E-B77B-74EB-5823-CB444ED2E9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DB19E35-B34A-A9EB-FF97-F7634C3A8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AA6D05-AE34-11F1-5B53-BF40B2519889}"/>
              </a:ext>
            </a:extLst>
          </p:cNvPr>
          <p:cNvSpPr>
            <a:spLocks noGrp="1"/>
          </p:cNvSpPr>
          <p:nvPr>
            <p:ph type="dt" sz="half" idx="10"/>
          </p:nvPr>
        </p:nvSpPr>
        <p:spPr/>
        <p:txBody>
          <a:bodyPr/>
          <a:lstStyle/>
          <a:p>
            <a:fld id="{556D7289-88BD-4809-8E95-74F4C292A483}" type="datetimeFigureOut">
              <a:rPr lang="vi-VN" smtClean="0"/>
              <a:t>29/05/2026</a:t>
            </a:fld>
            <a:endParaRPr lang="vi-VN"/>
          </a:p>
        </p:txBody>
      </p:sp>
      <p:sp>
        <p:nvSpPr>
          <p:cNvPr id="6" name="Footer Placeholder 5">
            <a:extLst>
              <a:ext uri="{FF2B5EF4-FFF2-40B4-BE49-F238E27FC236}">
                <a16:creationId xmlns:a16="http://schemas.microsoft.com/office/drawing/2014/main" id="{9027AA10-8C00-334B-D832-FBE0372DDE5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7FF7F8D-B29F-AC4B-C16B-FC52BE0E7279}"/>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18550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DB70A-0A6C-9F00-BF70-772F14EB3D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3F647E1-EFB3-5BCD-094F-47A333B5A0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57F159B-F174-9C91-76BF-6AEA7F3F94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E5B5A1-B5A7-F220-73B8-24051E3073E6}"/>
              </a:ext>
            </a:extLst>
          </p:cNvPr>
          <p:cNvSpPr>
            <a:spLocks noGrp="1"/>
          </p:cNvSpPr>
          <p:nvPr>
            <p:ph type="dt" sz="half" idx="10"/>
          </p:nvPr>
        </p:nvSpPr>
        <p:spPr/>
        <p:txBody>
          <a:bodyPr/>
          <a:lstStyle/>
          <a:p>
            <a:fld id="{556D7289-88BD-4809-8E95-74F4C292A483}" type="datetimeFigureOut">
              <a:rPr lang="vi-VN" smtClean="0"/>
              <a:t>29/05/2026</a:t>
            </a:fld>
            <a:endParaRPr lang="vi-VN"/>
          </a:p>
        </p:txBody>
      </p:sp>
      <p:sp>
        <p:nvSpPr>
          <p:cNvPr id="6" name="Footer Placeholder 5">
            <a:extLst>
              <a:ext uri="{FF2B5EF4-FFF2-40B4-BE49-F238E27FC236}">
                <a16:creationId xmlns:a16="http://schemas.microsoft.com/office/drawing/2014/main" id="{441F8ED2-5D1A-576B-27D3-68931DEBF43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5099173-930A-DE08-395B-35B552D3C4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37855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EC15-525E-AFCC-528B-6975789E255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E1BD0A6-F828-1219-A95A-0947184B5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E97334-9508-6985-2234-03A00A7CF1DF}"/>
              </a:ext>
            </a:extLst>
          </p:cNvPr>
          <p:cNvSpPr>
            <a:spLocks noGrp="1"/>
          </p:cNvSpPr>
          <p:nvPr>
            <p:ph type="dt" sz="half" idx="10"/>
          </p:nvPr>
        </p:nvSpPr>
        <p:spPr/>
        <p:txBody>
          <a:bodyPr/>
          <a:lstStyle/>
          <a:p>
            <a:fld id="{556D7289-88BD-4809-8E95-74F4C292A483}" type="datetimeFigureOut">
              <a:rPr lang="vi-VN" smtClean="0"/>
              <a:t>29/05/2026</a:t>
            </a:fld>
            <a:endParaRPr lang="vi-VN"/>
          </a:p>
        </p:txBody>
      </p:sp>
      <p:sp>
        <p:nvSpPr>
          <p:cNvPr id="5" name="Footer Placeholder 4">
            <a:extLst>
              <a:ext uri="{FF2B5EF4-FFF2-40B4-BE49-F238E27FC236}">
                <a16:creationId xmlns:a16="http://schemas.microsoft.com/office/drawing/2014/main" id="{6AF29E6E-59E7-3D59-2C92-F37D139725D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4F54C44-2A77-5017-5612-5050B97946B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711254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48EF6C-DEF3-2E8E-85AD-21C85500F58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5E3B49D-C078-6013-C3B1-9ED4915958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C49918-7D53-CF74-596B-6D842970D757}"/>
              </a:ext>
            </a:extLst>
          </p:cNvPr>
          <p:cNvSpPr>
            <a:spLocks noGrp="1"/>
          </p:cNvSpPr>
          <p:nvPr>
            <p:ph type="dt" sz="half" idx="10"/>
          </p:nvPr>
        </p:nvSpPr>
        <p:spPr/>
        <p:txBody>
          <a:bodyPr/>
          <a:lstStyle/>
          <a:p>
            <a:fld id="{556D7289-88BD-4809-8E95-74F4C292A483}" type="datetimeFigureOut">
              <a:rPr lang="vi-VN" smtClean="0"/>
              <a:t>29/05/2026</a:t>
            </a:fld>
            <a:endParaRPr lang="vi-VN"/>
          </a:p>
        </p:txBody>
      </p:sp>
      <p:sp>
        <p:nvSpPr>
          <p:cNvPr id="5" name="Footer Placeholder 4">
            <a:extLst>
              <a:ext uri="{FF2B5EF4-FFF2-40B4-BE49-F238E27FC236}">
                <a16:creationId xmlns:a16="http://schemas.microsoft.com/office/drawing/2014/main" id="{10CC23FB-A0B9-999E-137C-D5EE4E10AC9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D02AAA7-C680-ACA1-147C-A6A974E97D3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842942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E6BAD-FF4F-BC11-EA09-DD31BFC80FE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B5AA3D3-E3BD-5D9E-F2ED-C2AB555C4C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C18B93D-3659-9649-4B3A-B48A7D0926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6F32516-556C-4006-4532-353E640DBFEE}"/>
              </a:ext>
            </a:extLst>
          </p:cNvPr>
          <p:cNvSpPr>
            <a:spLocks noGrp="1"/>
          </p:cNvSpPr>
          <p:nvPr>
            <p:ph type="dt" sz="half" idx="10"/>
          </p:nvPr>
        </p:nvSpPr>
        <p:spPr/>
        <p:txBody>
          <a:bodyPr/>
          <a:lstStyle/>
          <a:p>
            <a:fld id="{CE80C75E-5FEA-4B56-89D8-84CDA87236AE}" type="datetimeFigureOut">
              <a:rPr lang="vi-VN" smtClean="0"/>
              <a:t>29/05/2026</a:t>
            </a:fld>
            <a:endParaRPr lang="vi-VN"/>
          </a:p>
        </p:txBody>
      </p:sp>
      <p:sp>
        <p:nvSpPr>
          <p:cNvPr id="6" name="Footer Placeholder 5">
            <a:extLst>
              <a:ext uri="{FF2B5EF4-FFF2-40B4-BE49-F238E27FC236}">
                <a16:creationId xmlns:a16="http://schemas.microsoft.com/office/drawing/2014/main" id="{3D50AD54-208E-9BFE-4EC7-CB75F7DA4A0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D2BB785-116E-B1E1-1AEF-31D577AECE15}"/>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9267342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A5F9F-89DF-1EEB-C14E-60F7666EB2B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1095540-0256-E476-6F45-5618F8B99A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CA81EC-5932-CBC8-762A-8FF0DF973A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E3D7041-360B-4027-E702-EAF966B1D3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0E6230-21A3-CBE0-DABB-FC5FB06C21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909D38D-C755-5CE6-222E-63EDA358DC9F}"/>
              </a:ext>
            </a:extLst>
          </p:cNvPr>
          <p:cNvSpPr>
            <a:spLocks noGrp="1"/>
          </p:cNvSpPr>
          <p:nvPr>
            <p:ph type="dt" sz="half" idx="10"/>
          </p:nvPr>
        </p:nvSpPr>
        <p:spPr/>
        <p:txBody>
          <a:bodyPr/>
          <a:lstStyle/>
          <a:p>
            <a:fld id="{CE80C75E-5FEA-4B56-89D8-84CDA87236AE}" type="datetimeFigureOut">
              <a:rPr lang="vi-VN" smtClean="0"/>
              <a:t>29/05/2026</a:t>
            </a:fld>
            <a:endParaRPr lang="vi-VN"/>
          </a:p>
        </p:txBody>
      </p:sp>
      <p:sp>
        <p:nvSpPr>
          <p:cNvPr id="8" name="Footer Placeholder 7">
            <a:extLst>
              <a:ext uri="{FF2B5EF4-FFF2-40B4-BE49-F238E27FC236}">
                <a16:creationId xmlns:a16="http://schemas.microsoft.com/office/drawing/2014/main" id="{67E06C69-3EAA-575C-819F-BD8ADB627A6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C4DF4AB4-2C5F-09B7-9254-15C20F0C00A4}"/>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96820218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0E83C-0D48-61EE-8195-0F29D427331A}"/>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53A7ADE-DB09-BCBA-1A26-78E44884ACDF}"/>
              </a:ext>
            </a:extLst>
          </p:cNvPr>
          <p:cNvSpPr>
            <a:spLocks noGrp="1"/>
          </p:cNvSpPr>
          <p:nvPr>
            <p:ph type="dt" sz="half" idx="10"/>
          </p:nvPr>
        </p:nvSpPr>
        <p:spPr/>
        <p:txBody>
          <a:bodyPr/>
          <a:lstStyle/>
          <a:p>
            <a:fld id="{CE80C75E-5FEA-4B56-89D8-84CDA87236AE}" type="datetimeFigureOut">
              <a:rPr lang="vi-VN" smtClean="0"/>
              <a:t>29/05/2026</a:t>
            </a:fld>
            <a:endParaRPr lang="vi-VN"/>
          </a:p>
        </p:txBody>
      </p:sp>
      <p:sp>
        <p:nvSpPr>
          <p:cNvPr id="4" name="Footer Placeholder 3">
            <a:extLst>
              <a:ext uri="{FF2B5EF4-FFF2-40B4-BE49-F238E27FC236}">
                <a16:creationId xmlns:a16="http://schemas.microsoft.com/office/drawing/2014/main" id="{333FABD5-D027-9F8E-E8D5-10BB56E2557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1BB96068-21C2-9A53-F4A0-2DE56BA7FD2C}"/>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75905568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020D24-D6D8-8E62-AA79-B69A3A733957}"/>
              </a:ext>
            </a:extLst>
          </p:cNvPr>
          <p:cNvSpPr>
            <a:spLocks noGrp="1"/>
          </p:cNvSpPr>
          <p:nvPr>
            <p:ph type="dt" sz="half" idx="10"/>
          </p:nvPr>
        </p:nvSpPr>
        <p:spPr/>
        <p:txBody>
          <a:bodyPr/>
          <a:lstStyle/>
          <a:p>
            <a:fld id="{CE80C75E-5FEA-4B56-89D8-84CDA87236AE}" type="datetimeFigureOut">
              <a:rPr lang="vi-VN" smtClean="0"/>
              <a:t>29/05/2026</a:t>
            </a:fld>
            <a:endParaRPr lang="vi-VN"/>
          </a:p>
        </p:txBody>
      </p:sp>
      <p:sp>
        <p:nvSpPr>
          <p:cNvPr id="3" name="Footer Placeholder 2">
            <a:extLst>
              <a:ext uri="{FF2B5EF4-FFF2-40B4-BE49-F238E27FC236}">
                <a16:creationId xmlns:a16="http://schemas.microsoft.com/office/drawing/2014/main" id="{B4F0415C-C244-E57F-0CF6-7ECD703A0B69}"/>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F2859A9E-5736-6552-6B91-78E3AD6D1DCC}"/>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41855549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48008-84EB-C1F5-DD00-162F325789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3CFEABC0-D3A4-9BDB-F2A9-80C2313887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EF19C81-9405-76E4-634B-5109C4801F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EDCD10-41B3-8974-64EA-574B2519468B}"/>
              </a:ext>
            </a:extLst>
          </p:cNvPr>
          <p:cNvSpPr>
            <a:spLocks noGrp="1"/>
          </p:cNvSpPr>
          <p:nvPr>
            <p:ph type="dt" sz="half" idx="10"/>
          </p:nvPr>
        </p:nvSpPr>
        <p:spPr/>
        <p:txBody>
          <a:bodyPr/>
          <a:lstStyle/>
          <a:p>
            <a:fld id="{CE80C75E-5FEA-4B56-89D8-84CDA87236AE}" type="datetimeFigureOut">
              <a:rPr lang="vi-VN" smtClean="0"/>
              <a:t>29/05/2026</a:t>
            </a:fld>
            <a:endParaRPr lang="vi-VN"/>
          </a:p>
        </p:txBody>
      </p:sp>
      <p:sp>
        <p:nvSpPr>
          <p:cNvPr id="6" name="Footer Placeholder 5">
            <a:extLst>
              <a:ext uri="{FF2B5EF4-FFF2-40B4-BE49-F238E27FC236}">
                <a16:creationId xmlns:a16="http://schemas.microsoft.com/office/drawing/2014/main" id="{A75F5B65-5CCE-96B6-A0AF-18E021481D9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00B1BDE-773D-FEC2-B00A-E793977BA0D1}"/>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84218344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93B96-C92F-4E42-0C53-7481B6F43B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33C04F1-BC57-2745-4E67-BB545CF63A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EFC97C2B-E76B-C9F8-634D-74693BD216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D827D6-C1B5-50CA-8FB3-75D802D017F5}"/>
              </a:ext>
            </a:extLst>
          </p:cNvPr>
          <p:cNvSpPr>
            <a:spLocks noGrp="1"/>
          </p:cNvSpPr>
          <p:nvPr>
            <p:ph type="dt" sz="half" idx="10"/>
          </p:nvPr>
        </p:nvSpPr>
        <p:spPr/>
        <p:txBody>
          <a:bodyPr/>
          <a:lstStyle/>
          <a:p>
            <a:fld id="{CE80C75E-5FEA-4B56-89D8-84CDA87236AE}" type="datetimeFigureOut">
              <a:rPr lang="vi-VN" smtClean="0"/>
              <a:t>29/05/2026</a:t>
            </a:fld>
            <a:endParaRPr lang="vi-VN"/>
          </a:p>
        </p:txBody>
      </p:sp>
      <p:sp>
        <p:nvSpPr>
          <p:cNvPr id="6" name="Footer Placeholder 5">
            <a:extLst>
              <a:ext uri="{FF2B5EF4-FFF2-40B4-BE49-F238E27FC236}">
                <a16:creationId xmlns:a16="http://schemas.microsoft.com/office/drawing/2014/main" id="{05716E69-0B88-B80A-E94B-9B2A212E6A7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0439E71-5800-B669-4F61-8241FE6081FF}"/>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227379374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BF9F89-42C0-21CD-28A5-A456E641BF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E33463E-B2AB-7EDB-7694-B3C9230A8A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FF94674-AC83-E301-7C0E-27D4B616C8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E80C75E-5FEA-4B56-89D8-84CDA87236AE}" type="datetimeFigureOut">
              <a:rPr lang="vi-VN" smtClean="0"/>
              <a:t>29/05/2026</a:t>
            </a:fld>
            <a:endParaRPr lang="vi-VN"/>
          </a:p>
        </p:txBody>
      </p:sp>
      <p:sp>
        <p:nvSpPr>
          <p:cNvPr id="5" name="Footer Placeholder 4">
            <a:extLst>
              <a:ext uri="{FF2B5EF4-FFF2-40B4-BE49-F238E27FC236}">
                <a16:creationId xmlns:a16="http://schemas.microsoft.com/office/drawing/2014/main" id="{15D33F12-5A88-8A01-E787-28327F1B54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BA67E1D3-04D6-8125-A239-07F95A6324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C3244A-C438-4175-A359-8D969EA02323}" type="slidenum">
              <a:rPr lang="vi-VN" smtClean="0"/>
              <a:t>‹#›</a:t>
            </a:fld>
            <a:endParaRPr lang="vi-VN"/>
          </a:p>
        </p:txBody>
      </p:sp>
      <p:pic>
        <p:nvPicPr>
          <p:cNvPr id="8" name="Picture 7" descr="A round pink label with white text and a black background&#10;&#10;Description automatically generated">
            <a:extLst>
              <a:ext uri="{FF2B5EF4-FFF2-40B4-BE49-F238E27FC236}">
                <a16:creationId xmlns:a16="http://schemas.microsoft.com/office/drawing/2014/main" id="{277A4977-4699-832D-6E08-E3D698F8540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9104" y="0"/>
            <a:ext cx="1569256" cy="1569256"/>
          </a:xfrm>
          <a:prstGeom prst="rect">
            <a:avLst/>
          </a:prstGeom>
        </p:spPr>
      </p:pic>
    </p:spTree>
    <p:extLst>
      <p:ext uri="{BB962C8B-B14F-4D97-AF65-F5344CB8AC3E}">
        <p14:creationId xmlns:p14="http://schemas.microsoft.com/office/powerpoint/2010/main" val="2862238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5/29/2026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7699FEE6-6E1C-4512-0D8C-7E44067CBF6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9104" y="0"/>
            <a:ext cx="1569256" cy="1569256"/>
          </a:xfrm>
          <a:prstGeom prst="rect">
            <a:avLst/>
          </a:prstGeom>
        </p:spPr>
      </p:pic>
    </p:spTree>
    <p:extLst>
      <p:ext uri="{BB962C8B-B14F-4D97-AF65-F5344CB8AC3E}">
        <p14:creationId xmlns:p14="http://schemas.microsoft.com/office/powerpoint/2010/main" val="300032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730A2F-12D9-E23A-CE74-4DD42FE057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F0EA945-4271-125F-DB10-1AFEF109F8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A7900B5-6E49-BBFB-3CA6-AFC94987ED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56D7289-88BD-4809-8E95-74F4C292A483}" type="datetimeFigureOut">
              <a:rPr lang="vi-VN" smtClean="0"/>
              <a:t>29/05/2026</a:t>
            </a:fld>
            <a:endParaRPr lang="vi-VN"/>
          </a:p>
        </p:txBody>
      </p:sp>
      <p:sp>
        <p:nvSpPr>
          <p:cNvPr id="5" name="Footer Placeholder 4">
            <a:extLst>
              <a:ext uri="{FF2B5EF4-FFF2-40B4-BE49-F238E27FC236}">
                <a16:creationId xmlns:a16="http://schemas.microsoft.com/office/drawing/2014/main" id="{F21532E1-6A82-AB7F-4B64-C8D571071C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57A53A-5AF2-191C-68F7-3EF7015D82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E8F2B2E-DED0-4299-A80A-DDFB4B309677}"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66561492-1DE4-56FD-736F-97C76F64B8E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9104" y="0"/>
            <a:ext cx="1569256" cy="1569256"/>
          </a:xfrm>
          <a:prstGeom prst="rect">
            <a:avLst/>
          </a:prstGeom>
        </p:spPr>
      </p:pic>
    </p:spTree>
    <p:extLst>
      <p:ext uri="{BB962C8B-B14F-4D97-AF65-F5344CB8AC3E}">
        <p14:creationId xmlns:p14="http://schemas.microsoft.com/office/powerpoint/2010/main" val="5420677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4.png"/><Relationship Id="rId7"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gif"/><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gif"/></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2.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8.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svg"/><Relationship Id="rId1" Type="http://schemas.openxmlformats.org/officeDocument/2006/relationships/slideLayout" Target="../slideLayouts/slideLayout2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1.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3.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8.sv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9.sv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62.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33.png"/><Relationship Id="rId7" Type="http://schemas.openxmlformats.org/officeDocument/2006/relationships/image" Target="../media/image64.svg"/><Relationship Id="rId2" Type="http://schemas.openxmlformats.org/officeDocument/2006/relationships/slideLayout" Target="../slideLayouts/slideLayout18.xml"/><Relationship Id="rId1" Type="http://schemas.openxmlformats.org/officeDocument/2006/relationships/control" Target="../activeX/activeX1.xml"/><Relationship Id="rId6" Type="http://schemas.openxmlformats.org/officeDocument/2006/relationships/image" Target="../media/image63.sv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66.wmf"/></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6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slideLayout" Target="../slideLayouts/slideLayout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8" descr="BD20530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5105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9" descr="BD20530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895600"/>
            <a:ext cx="220662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18" descr="BD20530_"/>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0" y="0"/>
            <a:ext cx="2286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19" descr="BD20530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4651375"/>
            <a:ext cx="3962400"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20" descr="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590800" y="5105400"/>
            <a:ext cx="6286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21" descr="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964238" y="0"/>
            <a:ext cx="6286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22" descr="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514600" y="914400"/>
            <a:ext cx="6286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23" descr="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829800" y="3276600"/>
            <a:ext cx="6286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24" descr="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144000" y="5334000"/>
            <a:ext cx="6286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1" name="Picture 25" descr="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220200" y="914400"/>
            <a:ext cx="6286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2" name="Picture 26" descr="hoa gia"/>
          <p:cNvPicPr>
            <a:picLocks noChangeAspect="1" noChangeArrowheads="1" noCrop="1"/>
          </p:cNvPicPr>
          <p:nvPr/>
        </p:nvPicPr>
        <p:blipFill>
          <a:blip r:embed="rId8">
            <a:lum contrast="18000"/>
            <a:extLst>
              <a:ext uri="{28A0092B-C50C-407E-A947-70E740481C1C}">
                <a14:useLocalDpi xmlns:a14="http://schemas.microsoft.com/office/drawing/2010/main" val="0"/>
              </a:ext>
            </a:extLst>
          </a:blip>
          <a:srcRect/>
          <a:stretch>
            <a:fillRect/>
          </a:stretch>
        </p:blipFill>
        <p:spPr bwMode="auto">
          <a:xfrm>
            <a:off x="3733800" y="5715000"/>
            <a:ext cx="1295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3" name="Picture 27" descr="hoa gi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791200" y="5638800"/>
            <a:ext cx="1295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4" name="Picture 28" descr="hoa gi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620000" y="5638800"/>
            <a:ext cx="1295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5" name="Picture 29" descr="hoa gia 2"/>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705600" y="5638800"/>
            <a:ext cx="1219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6" name="Picture 30" descr="hoa gia 2"/>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800600" y="5638800"/>
            <a:ext cx="1219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7" name="Picture 32" descr="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3200400"/>
            <a:ext cx="6286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7"/>
          <p:cNvSpPr txBox="1">
            <a:spLocks noChangeArrowheads="1"/>
          </p:cNvSpPr>
          <p:nvPr/>
        </p:nvSpPr>
        <p:spPr bwMode="auto">
          <a:xfrm>
            <a:off x="3259160" y="-208404"/>
            <a:ext cx="6589690" cy="1431161"/>
          </a:xfrm>
          <a:prstGeom prst="rect">
            <a:avLst/>
          </a:prstGeom>
          <a:noFill/>
          <a:ln>
            <a:noFill/>
          </a:ln>
        </p:spPr>
        <p:txBody>
          <a:bodyPr wrap="square">
            <a:spAutoFit/>
            <a:scene3d>
              <a:camera prst="orthographicFront"/>
              <a:lightRig rig="threePt" dir="t"/>
            </a:scene3d>
            <a:sp3d extrusionH="57150">
              <a:bevelT w="38100" h="38100" prst="convex"/>
            </a:sp3d>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defRPr/>
            </a:pPr>
            <a:r>
              <a:rPr lang="en-US" altLang="en-US" sz="1800" b="1" dirty="0">
                <a:ln>
                  <a:solidFill>
                    <a:srgbClr val="FF0000"/>
                  </a:solidFill>
                </a:ln>
                <a:solidFill>
                  <a:srgbClr val="FF0000"/>
                </a:solidFill>
                <a:latin typeface="Times New Roman" pitchFamily="18" charset="0"/>
                <a:cs typeface="Times New Roman" pitchFamily="18" charset="0"/>
              </a:rPr>
              <a:t>        </a:t>
            </a:r>
          </a:p>
          <a:p>
            <a:pPr>
              <a:spcBef>
                <a:spcPct val="50000"/>
              </a:spcBef>
              <a:buFontTx/>
              <a:buNone/>
              <a:defRPr/>
            </a:pPr>
            <a:r>
              <a:rPr lang="en-US" altLang="en-US" sz="1800" b="1" dirty="0">
                <a:ln>
                  <a:solidFill>
                    <a:srgbClr val="FF0000"/>
                  </a:solidFill>
                </a:ln>
                <a:solidFill>
                  <a:srgbClr val="FF0000"/>
                </a:solidFill>
                <a:latin typeface="Times New Roman" pitchFamily="18" charset="0"/>
                <a:cs typeface="Times New Roman" pitchFamily="18" charset="0"/>
              </a:rPr>
              <a:t>                 </a:t>
            </a:r>
          </a:p>
          <a:p>
            <a:pPr>
              <a:spcBef>
                <a:spcPct val="50000"/>
              </a:spcBef>
              <a:buFontTx/>
              <a:buNone/>
              <a:defRPr/>
            </a:pPr>
            <a:r>
              <a:rPr lang="en-US" altLang="en-US" sz="2800" b="1" dirty="0" err="1">
                <a:ln w="10160">
                  <a:solidFill>
                    <a:srgbClr val="FF0000"/>
                  </a:solidFill>
                  <a:prstDash val="solid"/>
                </a:ln>
                <a:solidFill>
                  <a:srgbClr val="FF0000"/>
                </a:solidFill>
                <a:latin typeface="Times New Roman" pitchFamily="18" charset="0"/>
                <a:cs typeface="Times New Roman" pitchFamily="18" charset="0"/>
              </a:rPr>
              <a:t>Trường</a:t>
            </a:r>
            <a:r>
              <a:rPr lang="en-US" altLang="en-US" sz="2800" b="1" dirty="0">
                <a:ln w="10160">
                  <a:solidFill>
                    <a:srgbClr val="FF0000"/>
                  </a:solidFill>
                  <a:prstDash val="solid"/>
                </a:ln>
                <a:solidFill>
                  <a:srgbClr val="FF0000"/>
                </a:solidFill>
                <a:latin typeface="Times New Roman" pitchFamily="18" charset="0"/>
                <a:cs typeface="Times New Roman" pitchFamily="18" charset="0"/>
              </a:rPr>
              <a:t> </a:t>
            </a:r>
            <a:r>
              <a:rPr lang="en-US" altLang="en-US" sz="2800" b="1" dirty="0" err="1">
                <a:ln w="10160">
                  <a:solidFill>
                    <a:srgbClr val="FF0000"/>
                  </a:solidFill>
                  <a:prstDash val="solid"/>
                </a:ln>
                <a:solidFill>
                  <a:srgbClr val="FF0000"/>
                </a:solidFill>
                <a:latin typeface="Times New Roman" pitchFamily="18" charset="0"/>
                <a:cs typeface="Times New Roman" pitchFamily="18" charset="0"/>
              </a:rPr>
              <a:t>Tiểu</a:t>
            </a:r>
            <a:r>
              <a:rPr lang="en-US" altLang="en-US" sz="2800" b="1" dirty="0">
                <a:ln w="10160">
                  <a:solidFill>
                    <a:srgbClr val="FF0000"/>
                  </a:solidFill>
                  <a:prstDash val="solid"/>
                </a:ln>
                <a:solidFill>
                  <a:srgbClr val="FF0000"/>
                </a:solidFill>
                <a:latin typeface="Times New Roman" pitchFamily="18" charset="0"/>
                <a:cs typeface="Times New Roman" pitchFamily="18" charset="0"/>
              </a:rPr>
              <a:t> </a:t>
            </a:r>
            <a:r>
              <a:rPr lang="en-US" altLang="en-US" sz="2800" b="1" dirty="0" err="1">
                <a:ln w="10160">
                  <a:solidFill>
                    <a:srgbClr val="FF0000"/>
                  </a:solidFill>
                  <a:prstDash val="solid"/>
                </a:ln>
                <a:solidFill>
                  <a:srgbClr val="FF0000"/>
                </a:solidFill>
                <a:latin typeface="Times New Roman" pitchFamily="18" charset="0"/>
                <a:cs typeface="Times New Roman" pitchFamily="18" charset="0"/>
              </a:rPr>
              <a:t>học</a:t>
            </a:r>
            <a:r>
              <a:rPr lang="en-US" altLang="en-US" sz="2800" b="1" dirty="0">
                <a:ln w="10160">
                  <a:solidFill>
                    <a:srgbClr val="FF0000"/>
                  </a:solidFill>
                  <a:prstDash val="solid"/>
                </a:ln>
                <a:solidFill>
                  <a:srgbClr val="FF0000"/>
                </a:solidFill>
                <a:latin typeface="Times New Roman" pitchFamily="18" charset="0"/>
                <a:cs typeface="Times New Roman" pitchFamily="18" charset="0"/>
              </a:rPr>
              <a:t> </a:t>
            </a:r>
            <a:r>
              <a:rPr lang="en-US" altLang="en-US" sz="2800" b="1" dirty="0" err="1">
                <a:ln w="10160">
                  <a:solidFill>
                    <a:srgbClr val="FF0000"/>
                  </a:solidFill>
                  <a:prstDash val="solid"/>
                </a:ln>
                <a:solidFill>
                  <a:srgbClr val="FF0000"/>
                </a:solidFill>
                <a:latin typeface="Times New Roman" pitchFamily="18" charset="0"/>
                <a:cs typeface="Times New Roman" pitchFamily="18" charset="0"/>
              </a:rPr>
              <a:t>Lê</a:t>
            </a:r>
            <a:r>
              <a:rPr lang="en-US" altLang="en-US" sz="2800" b="1" dirty="0">
                <a:ln w="10160">
                  <a:solidFill>
                    <a:srgbClr val="FF0000"/>
                  </a:solidFill>
                  <a:prstDash val="solid"/>
                </a:ln>
                <a:solidFill>
                  <a:srgbClr val="FF0000"/>
                </a:solidFill>
                <a:latin typeface="Times New Roman" pitchFamily="18" charset="0"/>
                <a:cs typeface="Times New Roman" pitchFamily="18" charset="0"/>
              </a:rPr>
              <a:t> </a:t>
            </a:r>
            <a:r>
              <a:rPr lang="en-US" altLang="en-US" sz="2800" b="1" dirty="0" err="1">
                <a:ln w="10160">
                  <a:solidFill>
                    <a:srgbClr val="FF0000"/>
                  </a:solidFill>
                  <a:prstDash val="solid"/>
                </a:ln>
                <a:solidFill>
                  <a:srgbClr val="FF0000"/>
                </a:solidFill>
                <a:latin typeface="Times New Roman" pitchFamily="18" charset="0"/>
                <a:cs typeface="Times New Roman" pitchFamily="18" charset="0"/>
              </a:rPr>
              <a:t>Thị</a:t>
            </a:r>
            <a:r>
              <a:rPr lang="en-US" altLang="en-US" sz="2800" b="1" dirty="0">
                <a:ln w="10160">
                  <a:solidFill>
                    <a:srgbClr val="FF0000"/>
                  </a:solidFill>
                  <a:prstDash val="solid"/>
                </a:ln>
                <a:solidFill>
                  <a:srgbClr val="FF0000"/>
                </a:solidFill>
                <a:latin typeface="Times New Roman" pitchFamily="18" charset="0"/>
                <a:cs typeface="Times New Roman" pitchFamily="18" charset="0"/>
              </a:rPr>
              <a:t> </a:t>
            </a:r>
            <a:r>
              <a:rPr lang="en-US" altLang="en-US" sz="2800" b="1" dirty="0" err="1">
                <a:ln w="10160">
                  <a:solidFill>
                    <a:srgbClr val="FF0000"/>
                  </a:solidFill>
                  <a:prstDash val="solid"/>
                </a:ln>
                <a:solidFill>
                  <a:srgbClr val="FF0000"/>
                </a:solidFill>
                <a:latin typeface="Times New Roman" pitchFamily="18" charset="0"/>
                <a:cs typeface="Times New Roman" pitchFamily="18" charset="0"/>
              </a:rPr>
              <a:t>Hồng</a:t>
            </a:r>
            <a:r>
              <a:rPr lang="en-US" altLang="en-US" sz="2800" b="1" dirty="0">
                <a:ln w="10160">
                  <a:solidFill>
                    <a:srgbClr val="FF0000"/>
                  </a:solidFill>
                  <a:prstDash val="solid"/>
                </a:ln>
                <a:solidFill>
                  <a:srgbClr val="FF0000"/>
                </a:solidFill>
                <a:latin typeface="Times New Roman" pitchFamily="18" charset="0"/>
                <a:cs typeface="Times New Roman" pitchFamily="18" charset="0"/>
              </a:rPr>
              <a:t> </a:t>
            </a:r>
            <a:r>
              <a:rPr lang="en-US" altLang="en-US" sz="2800" b="1" dirty="0" err="1">
                <a:ln w="10160">
                  <a:solidFill>
                    <a:srgbClr val="FF0000"/>
                  </a:solidFill>
                  <a:prstDash val="solid"/>
                </a:ln>
                <a:solidFill>
                  <a:srgbClr val="FF0000"/>
                </a:solidFill>
                <a:latin typeface="Times New Roman" pitchFamily="18" charset="0"/>
                <a:cs typeface="Times New Roman" pitchFamily="18" charset="0"/>
              </a:rPr>
              <a:t>Gấm</a:t>
            </a:r>
            <a:endParaRPr lang="en-US" altLang="en-US" sz="2800" b="1" dirty="0">
              <a:ln w="10160">
                <a:solidFill>
                  <a:srgbClr val="FF0000"/>
                </a:solidFill>
                <a:prstDash val="solid"/>
              </a:ln>
              <a:solidFill>
                <a:srgbClr val="FF0000"/>
              </a:solidFill>
              <a:latin typeface="Times New Roman" pitchFamily="18" charset="0"/>
              <a:cs typeface="Times New Roman" pitchFamily="18" charset="0"/>
            </a:endParaRPr>
          </a:p>
        </p:txBody>
      </p:sp>
      <p:sp>
        <p:nvSpPr>
          <p:cNvPr id="24" name="WordArt 6"/>
          <p:cNvSpPr>
            <a:spLocks noChangeArrowheads="1" noChangeShapeType="1" noTextEdit="1"/>
          </p:cNvSpPr>
          <p:nvPr/>
        </p:nvSpPr>
        <p:spPr bwMode="auto">
          <a:xfrm>
            <a:off x="4381500" y="1478280"/>
            <a:ext cx="3390900" cy="426720"/>
          </a:xfrm>
          <a:prstGeom prst="rect">
            <a:avLst/>
          </a:prstGeom>
        </p:spPr>
        <p:txBody>
          <a:bodyPr wrap="none" fromWordArt="1">
            <a:prstTxWarp prst="textTriangle">
              <a:avLst>
                <a:gd name="adj" fmla="val 22398"/>
              </a:avLst>
            </a:prstTxWarp>
            <a:scene3d>
              <a:camera prst="orthographicFront"/>
              <a:lightRig rig="threePt" dir="t"/>
            </a:scene3d>
            <a:sp3d extrusionH="57150">
              <a:bevelT w="38100" h="38100" prst="convex"/>
            </a:sp3d>
          </a:bodyPr>
          <a:lstStyle/>
          <a:p>
            <a:pPr algn="ctr">
              <a:defRPr/>
            </a:pPr>
            <a:r>
              <a:rPr lang="en-US" dirty="0">
                <a:ln w="10160">
                  <a:solidFill>
                    <a:srgbClr val="4BACC6"/>
                  </a:solidFill>
                  <a:prstDash val="solid"/>
                </a:ln>
                <a:solidFill>
                  <a:srgbClr val="FF0000"/>
                </a:solidFill>
                <a:effectLst>
                  <a:outerShdw blurRad="38100" dist="22860" dir="5400000" algn="tl" rotWithShape="0">
                    <a:srgbClr val="000000">
                      <a:alpha val="30000"/>
                    </a:srgbClr>
                  </a:outerShdw>
                </a:effectLst>
                <a:latin typeface="Arial" charset="0"/>
              </a:rPr>
              <a:t>LỚP 5A2</a:t>
            </a:r>
          </a:p>
        </p:txBody>
      </p:sp>
      <p:sp>
        <p:nvSpPr>
          <p:cNvPr id="25" name="WordArt 4"/>
          <p:cNvSpPr>
            <a:spLocks noChangeArrowheads="1" noChangeShapeType="1" noTextEdit="1"/>
          </p:cNvSpPr>
          <p:nvPr/>
        </p:nvSpPr>
        <p:spPr bwMode="auto">
          <a:xfrm>
            <a:off x="2438400" y="2279650"/>
            <a:ext cx="6767513" cy="6624638"/>
          </a:xfrm>
          <a:prstGeom prst="rect">
            <a:avLst/>
          </a:prstGeom>
        </p:spPr>
        <p:txBody>
          <a:bodyPr spcFirstLastPara="1" wrap="none" fromWordArt="1">
            <a:prstTxWarp prst="textArchUp">
              <a:avLst>
                <a:gd name="adj" fmla="val 10800004"/>
              </a:avLst>
            </a:prstTxWarp>
          </a:bodyPr>
          <a:lstStyle/>
          <a:p>
            <a:pPr algn="ctr"/>
            <a:r>
              <a:rPr lang="en-US" kern="10">
                <a:ln w="9525">
                  <a:solidFill>
                    <a:srgbClr val="000000"/>
                  </a:solidFill>
                  <a:round/>
                  <a:headEnd/>
                  <a:tailEnd/>
                </a:ln>
                <a:solidFill>
                  <a:srgbClr val="0070C0"/>
                </a:solidFill>
                <a:latin typeface="Times New Roman" panose="02020603050405020304" pitchFamily="18" charset="0"/>
                <a:cs typeface="Times New Roman" panose="02020603050405020304" pitchFamily="18" charset="0"/>
              </a:rPr>
              <a:t>Chào mừng quý thầy cô về dự giờ thăm lớp</a:t>
            </a:r>
          </a:p>
        </p:txBody>
      </p:sp>
      <p:sp>
        <p:nvSpPr>
          <p:cNvPr id="27" name="Rectangle 26"/>
          <p:cNvSpPr/>
          <p:nvPr/>
        </p:nvSpPr>
        <p:spPr>
          <a:xfrm>
            <a:off x="3536510" y="4825426"/>
            <a:ext cx="4573688" cy="584775"/>
          </a:xfrm>
          <a:prstGeom prst="rect">
            <a:avLst/>
          </a:prstGeom>
          <a:noFill/>
        </p:spPr>
        <p:txBody>
          <a:bodyPr wrap="none">
            <a:spAutoFit/>
          </a:bodyPr>
          <a:lstStyle/>
          <a:p>
            <a:pPr algn="ctr">
              <a:defRPr/>
            </a:pPr>
            <a:r>
              <a:rPr lang="en-US" sz="3200" b="1" i="1" dirty="0">
                <a:ln w="13462">
                  <a:solidFill>
                    <a:prstClr val="white"/>
                  </a:solidFill>
                  <a:prstDash val="solid"/>
                </a:ln>
                <a:solidFill>
                  <a:srgbClr val="C00000"/>
                </a:solidFill>
                <a:effectLst>
                  <a:outerShdw dist="38100" dir="2700000" algn="bl" rotWithShape="0">
                    <a:srgbClr val="4BACC6"/>
                  </a:outerShdw>
                </a:effectLst>
                <a:latin typeface="Times New Roman" pitchFamily="18" charset="0"/>
                <a:cs typeface="Times New Roman" pitchFamily="18" charset="0"/>
              </a:rPr>
              <a:t>GV: Bùi Thị Thanh Danh</a:t>
            </a:r>
          </a:p>
        </p:txBody>
      </p:sp>
      <p:pic>
        <p:nvPicPr>
          <p:cNvPr id="40982" name="Picture 12" descr="24B7B706E50845DBA94FBF4F7A0FBF9C"/>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458053">
            <a:off x="1957388" y="5818188"/>
            <a:ext cx="9604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3" name="Picture 13" descr="24B7B706E50845DBA94FBF4F7A0FBF9C"/>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458053">
            <a:off x="1571625" y="5970588"/>
            <a:ext cx="7429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4" name="Picture 7" descr="979B5B5D2A124BE19ACD5CCEE1BA279D"/>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610100" y="2727325"/>
            <a:ext cx="2476500"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261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9" presetClass="entr" presetSubtype="10" repeatCount="1000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p:cTn id="10" dur="5000" fill="hold"/>
                                        <p:tgtEl>
                                          <p:spTgt spid="24"/>
                                        </p:tgtEl>
                                        <p:attrNameLst>
                                          <p:attrName>ppt_w</p:attrName>
                                        </p:attrNameLst>
                                      </p:cBhvr>
                                      <p:tavLst>
                                        <p:tav tm="0" fmla="#ppt_w*sin(2.5*pi*$)">
                                          <p:val>
                                            <p:fltVal val="0"/>
                                          </p:val>
                                        </p:tav>
                                        <p:tav tm="100000">
                                          <p:val>
                                            <p:fltVal val="1"/>
                                          </p:val>
                                        </p:tav>
                                      </p:tavLst>
                                    </p:anim>
                                    <p:anim calcmode="lin" valueType="num">
                                      <p:cBhvr>
                                        <p:cTn id="11" dur="5000" fill="hold"/>
                                        <p:tgtEl>
                                          <p:spTgt spid="24"/>
                                        </p:tgtEl>
                                        <p:attrNameLst>
                                          <p:attrName>ppt_h</p:attrName>
                                        </p:attrNameLst>
                                      </p:cBhvr>
                                      <p:tavLst>
                                        <p:tav tm="0">
                                          <p:val>
                                            <p:strVal val="#ppt_h"/>
                                          </p:val>
                                        </p:tav>
                                        <p:tav tm="100000">
                                          <p:val>
                                            <p:strVal val="#ppt_h"/>
                                          </p:val>
                                        </p:tav>
                                      </p:tavLst>
                                    </p:anim>
                                  </p:childTnLst>
                                </p:cTn>
                              </p:par>
                              <p:par>
                                <p:cTn id="12" presetID="22" presetClass="emph" presetSubtype="0" repeatCount="20000" fill="hold" grpId="0" nodeType="withEffect">
                                  <p:stCondLst>
                                    <p:cond delay="0"/>
                                  </p:stCondLst>
                                  <p:childTnLst>
                                    <p:animClr clrSpc="hsl" dir="cw">
                                      <p:cBhvr override="childStyle">
                                        <p:cTn id="13" dur="5000" fill="hold"/>
                                        <p:tgtEl>
                                          <p:spTgt spid="25"/>
                                        </p:tgtEl>
                                        <p:attrNameLst>
                                          <p:attrName>style.color</p:attrName>
                                        </p:attrNameLst>
                                      </p:cBhvr>
                                      <p:by>
                                        <p:hsl h="-7200000" s="0" l="0"/>
                                      </p:by>
                                    </p:animClr>
                                    <p:animClr clrSpc="hsl" dir="cw">
                                      <p:cBhvr>
                                        <p:cTn id="14" dur="5000" fill="hold"/>
                                        <p:tgtEl>
                                          <p:spTgt spid="25"/>
                                        </p:tgtEl>
                                        <p:attrNameLst>
                                          <p:attrName>fillcolor</p:attrName>
                                        </p:attrNameLst>
                                      </p:cBhvr>
                                      <p:by>
                                        <p:hsl h="-7200000" s="0" l="0"/>
                                      </p:by>
                                    </p:animClr>
                                    <p:animClr clrSpc="hsl" dir="cw">
                                      <p:cBhvr>
                                        <p:cTn id="15" dur="5000" fill="hold"/>
                                        <p:tgtEl>
                                          <p:spTgt spid="25"/>
                                        </p:tgtEl>
                                        <p:attrNameLst>
                                          <p:attrName>stroke.color</p:attrName>
                                        </p:attrNameLst>
                                      </p:cBhvr>
                                      <p:by>
                                        <p:hsl h="-7200000" s="0" l="0"/>
                                      </p:by>
                                    </p:animClr>
                                    <p:set>
                                      <p:cBhvr>
                                        <p:cTn id="16" dur="5000" fill="hold"/>
                                        <p:tgtEl>
                                          <p:spTgt spid="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B65B4DB-456C-630E-4787-EDD82898DD0B}"/>
              </a:ext>
            </a:extLst>
          </p:cNvPr>
          <p:cNvGrpSpPr/>
          <p:nvPr/>
        </p:nvGrpSpPr>
        <p:grpSpPr>
          <a:xfrm>
            <a:off x="3475141" y="171089"/>
            <a:ext cx="5617819" cy="2546933"/>
            <a:chOff x="3475141" y="171089"/>
            <a:chExt cx="5617819" cy="2546933"/>
          </a:xfrm>
        </p:grpSpPr>
        <p:grpSp>
          <p:nvGrpSpPr>
            <p:cNvPr id="5" name="Group 4">
              <a:extLst>
                <a:ext uri="{FF2B5EF4-FFF2-40B4-BE49-F238E27FC236}">
                  <a16:creationId xmlns:a16="http://schemas.microsoft.com/office/drawing/2014/main" id="{EF1A6976-5150-D2BB-9F1E-A19C2DC26E3F}"/>
                </a:ext>
              </a:extLst>
            </p:cNvPr>
            <p:cNvGrpSpPr/>
            <p:nvPr/>
          </p:nvGrpSpPr>
          <p:grpSpPr>
            <a:xfrm rot="21218542">
              <a:off x="3475141" y="775242"/>
              <a:ext cx="3931920" cy="1942780"/>
              <a:chOff x="1554973" y="877258"/>
              <a:chExt cx="3931920" cy="1942780"/>
            </a:xfrm>
          </p:grpSpPr>
          <p:pic>
            <p:nvPicPr>
              <p:cNvPr id="7" name="Picture 6">
                <a:extLst>
                  <a:ext uri="{FF2B5EF4-FFF2-40B4-BE49-F238E27FC236}">
                    <a16:creationId xmlns:a16="http://schemas.microsoft.com/office/drawing/2014/main" id="{4135B94B-EDF8-118F-4342-6575957D31D7}"/>
                  </a:ext>
                </a:extLst>
              </p:cNvPr>
              <p:cNvPicPr>
                <a:picLocks noChangeAspect="1"/>
              </p:cNvPicPr>
              <p:nvPr/>
            </p:nvPicPr>
            <p:blipFill>
              <a:blip r:embed="rId2"/>
              <a:stretch>
                <a:fillRect/>
              </a:stretch>
            </p:blipFill>
            <p:spPr>
              <a:xfrm>
                <a:off x="1554973" y="877258"/>
                <a:ext cx="3931920" cy="1942780"/>
              </a:xfrm>
              <a:prstGeom prst="rect">
                <a:avLst/>
              </a:prstGeom>
            </p:spPr>
          </p:pic>
          <p:sp>
            <p:nvSpPr>
              <p:cNvPr id="8" name="TextBox 7">
                <a:extLst>
                  <a:ext uri="{FF2B5EF4-FFF2-40B4-BE49-F238E27FC236}">
                    <a16:creationId xmlns:a16="http://schemas.microsoft.com/office/drawing/2014/main" id="{0E601415-B850-7950-2F75-563569DABCF4}"/>
                  </a:ext>
                </a:extLst>
              </p:cNvPr>
              <p:cNvSpPr txBox="1"/>
              <p:nvPr/>
            </p:nvSpPr>
            <p:spPr>
              <a:xfrm>
                <a:off x="1896374" y="1123478"/>
                <a:ext cx="3249117" cy="1446550"/>
              </a:xfrm>
              <a:prstGeom prst="rect">
                <a:avLst/>
              </a:prstGeom>
              <a:noFill/>
            </p:spPr>
            <p:txBody>
              <a:bodyPr wrap="square">
                <a:spAutoFit/>
              </a:bodyPr>
              <a:lstStyle/>
              <a:p>
                <a:pPr algn="ctr"/>
                <a:r>
                  <a:rPr lang="en-GB" sz="4400" b="1" dirty="0" err="1">
                    <a:solidFill>
                      <a:schemeClr val="accent6">
                        <a:lumMod val="75000"/>
                      </a:schemeClr>
                    </a:solidFill>
                    <a:latin typeface="Cambria" panose="02040503050406030204" pitchFamily="18" charset="0"/>
                    <a:ea typeface="Cambria" panose="02040503050406030204" pitchFamily="18" charset="0"/>
                  </a:rPr>
                  <a:t>Luyện</a:t>
                </a:r>
                <a:r>
                  <a:rPr lang="en-GB" sz="4400" b="1" dirty="0">
                    <a:solidFill>
                      <a:schemeClr val="accent6">
                        <a:lumMod val="75000"/>
                      </a:schemeClr>
                    </a:solidFill>
                    <a:latin typeface="Cambria" panose="02040503050406030204" pitchFamily="18" charset="0"/>
                    <a:ea typeface="Cambria" panose="02040503050406030204" pitchFamily="18" charset="0"/>
                  </a:rPr>
                  <a:t> </a:t>
                </a:r>
                <a:r>
                  <a:rPr lang="en-GB" sz="4400" b="1" dirty="0" err="1">
                    <a:solidFill>
                      <a:schemeClr val="accent6">
                        <a:lumMod val="75000"/>
                      </a:schemeClr>
                    </a:solidFill>
                    <a:latin typeface="Cambria" panose="02040503050406030204" pitchFamily="18" charset="0"/>
                    <a:ea typeface="Cambria" panose="02040503050406030204" pitchFamily="18" charset="0"/>
                  </a:rPr>
                  <a:t>đọc</a:t>
                </a:r>
                <a:r>
                  <a:rPr lang="en-GB" sz="4400" b="1" dirty="0">
                    <a:solidFill>
                      <a:schemeClr val="accent6">
                        <a:lumMod val="75000"/>
                      </a:schemeClr>
                    </a:solidFill>
                    <a:latin typeface="Cambria" panose="02040503050406030204" pitchFamily="18" charset="0"/>
                    <a:ea typeface="Cambria" panose="02040503050406030204" pitchFamily="18" charset="0"/>
                  </a:rPr>
                  <a:t> </a:t>
                </a:r>
                <a:r>
                  <a:rPr lang="en-GB" sz="4400" b="1" dirty="0" err="1">
                    <a:solidFill>
                      <a:schemeClr val="accent6">
                        <a:lumMod val="75000"/>
                      </a:schemeClr>
                    </a:solidFill>
                    <a:latin typeface="Cambria" panose="02040503050406030204" pitchFamily="18" charset="0"/>
                    <a:ea typeface="Cambria" panose="02040503050406030204" pitchFamily="18" charset="0"/>
                  </a:rPr>
                  <a:t>từ</a:t>
                </a:r>
                <a:r>
                  <a:rPr lang="en-GB" sz="4400" b="1" dirty="0">
                    <a:solidFill>
                      <a:schemeClr val="accent6">
                        <a:lumMod val="75000"/>
                      </a:schemeClr>
                    </a:solidFill>
                    <a:latin typeface="Cambria" panose="02040503050406030204" pitchFamily="18" charset="0"/>
                    <a:ea typeface="Cambria" panose="02040503050406030204" pitchFamily="18" charset="0"/>
                  </a:rPr>
                  <a:t> </a:t>
                </a:r>
                <a:r>
                  <a:rPr lang="en-GB" sz="4400" b="1" dirty="0" err="1">
                    <a:solidFill>
                      <a:schemeClr val="accent6">
                        <a:lumMod val="75000"/>
                      </a:schemeClr>
                    </a:solidFill>
                    <a:latin typeface="Cambria" panose="02040503050406030204" pitchFamily="18" charset="0"/>
                    <a:ea typeface="Cambria" panose="02040503050406030204" pitchFamily="18" charset="0"/>
                  </a:rPr>
                  <a:t>khó</a:t>
                </a:r>
                <a:endParaRPr lang="vi-VN" sz="4400" b="1" dirty="0">
                  <a:solidFill>
                    <a:schemeClr val="accent6">
                      <a:lumMod val="75000"/>
                    </a:schemeClr>
                  </a:solidFill>
                  <a:latin typeface="Cambria" panose="02040503050406030204" pitchFamily="18" charset="0"/>
                  <a:ea typeface="Cambria" panose="02040503050406030204" pitchFamily="18" charset="0"/>
                </a:endParaRPr>
              </a:p>
            </p:txBody>
          </p:sp>
        </p:grpSp>
        <p:pic>
          <p:nvPicPr>
            <p:cNvPr id="6" name="Picture 5" descr="A child reading a book&#10;&#10;Description automatically generated">
              <a:extLst>
                <a:ext uri="{FF2B5EF4-FFF2-40B4-BE49-F238E27FC236}">
                  <a16:creationId xmlns:a16="http://schemas.microsoft.com/office/drawing/2014/main" id="{5D4EC3F9-F414-B0F4-1CF1-550A3B86FF4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608" b="95190" l="3698" r="93229">
                          <a14:foregroundMark x1="45260" y1="4648" x2="76146" y2="24818"/>
                          <a14:foregroundMark x1="93333" y1="47736" x2="91823" y2="59741"/>
                          <a14:foregroundMark x1="87656" y1="80275" x2="22917" y2="68674"/>
                          <a14:foregroundMark x1="64323" y1="95190" x2="38385" y2="89450"/>
                          <a14:foregroundMark x1="3698" y1="50404" x2="21042" y2="65481"/>
                        </a14:backgroundRemoval>
                      </a14:imgEffect>
                    </a14:imgLayer>
                  </a14:imgProps>
                </a:ext>
                <a:ext uri="{28A0092B-C50C-407E-A947-70E740481C1C}">
                  <a14:useLocalDpi xmlns:a14="http://schemas.microsoft.com/office/drawing/2010/main" val="0"/>
                </a:ext>
              </a:extLst>
            </a:blip>
            <a:stretch>
              <a:fillRect/>
            </a:stretch>
          </p:blipFill>
          <p:spPr>
            <a:xfrm>
              <a:off x="7141263" y="171089"/>
              <a:ext cx="1951697" cy="2514600"/>
            </a:xfrm>
            <a:prstGeom prst="rect">
              <a:avLst/>
            </a:prstGeom>
          </p:spPr>
        </p:pic>
      </p:grpSp>
      <p:grpSp>
        <p:nvGrpSpPr>
          <p:cNvPr id="13" name="Group 12">
            <a:extLst>
              <a:ext uri="{FF2B5EF4-FFF2-40B4-BE49-F238E27FC236}">
                <a16:creationId xmlns:a16="http://schemas.microsoft.com/office/drawing/2014/main" id="{9531D434-4866-8768-35F4-260CE276564D}"/>
              </a:ext>
            </a:extLst>
          </p:cNvPr>
          <p:cNvGrpSpPr/>
          <p:nvPr/>
        </p:nvGrpSpPr>
        <p:grpSpPr>
          <a:xfrm>
            <a:off x="4851410" y="3360057"/>
            <a:ext cx="2583533" cy="1392168"/>
            <a:chOff x="867238" y="3523343"/>
            <a:chExt cx="4122871" cy="1392168"/>
          </a:xfrm>
        </p:grpSpPr>
        <p:pic>
          <p:nvPicPr>
            <p:cNvPr id="10" name="Picture 9">
              <a:extLst>
                <a:ext uri="{FF2B5EF4-FFF2-40B4-BE49-F238E27FC236}">
                  <a16:creationId xmlns:a16="http://schemas.microsoft.com/office/drawing/2014/main" id="{C58637BA-CBE2-02E6-45AC-80CCABAAA88F}"/>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12" name="TextBox 11">
              <a:extLst>
                <a:ext uri="{FF2B5EF4-FFF2-40B4-BE49-F238E27FC236}">
                  <a16:creationId xmlns:a16="http://schemas.microsoft.com/office/drawing/2014/main" id="{2E640B22-F602-A00B-8718-0F4BD83DE25B}"/>
                </a:ext>
              </a:extLst>
            </p:cNvPr>
            <p:cNvSpPr txBox="1"/>
            <p:nvPr/>
          </p:nvSpPr>
          <p:spPr>
            <a:xfrm>
              <a:off x="1274751" y="3865484"/>
              <a:ext cx="3642205" cy="707886"/>
            </a:xfrm>
            <a:prstGeom prst="rect">
              <a:avLst/>
            </a:prstGeom>
            <a:noFill/>
          </p:spPr>
          <p:txBody>
            <a:bodyPr wrap="square">
              <a:spAutoFit/>
            </a:bodyPr>
            <a:lstStyle/>
            <a:p>
              <a:r>
                <a:rPr lang="en-US" sz="4000" i="1" dirty="0" err="1">
                  <a:latin typeface="Cambria" panose="02040503050406030204" pitchFamily="18" charset="0"/>
                  <a:ea typeface="Cambria" panose="02040503050406030204" pitchFamily="18" charset="0"/>
                </a:rPr>
                <a:t>đỉnh</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núi</a:t>
              </a:r>
              <a:endParaRPr lang="vi-VN" sz="4000" i="1" dirty="0">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25636A5F-7C3A-8ADA-2869-195EA6D337F3}"/>
              </a:ext>
            </a:extLst>
          </p:cNvPr>
          <p:cNvGrpSpPr/>
          <p:nvPr/>
        </p:nvGrpSpPr>
        <p:grpSpPr>
          <a:xfrm>
            <a:off x="7832975" y="3349172"/>
            <a:ext cx="2932998" cy="1392168"/>
            <a:chOff x="867238" y="3523343"/>
            <a:chExt cx="4389455" cy="1392168"/>
          </a:xfrm>
        </p:grpSpPr>
        <p:pic>
          <p:nvPicPr>
            <p:cNvPr id="15" name="Picture 14">
              <a:extLst>
                <a:ext uri="{FF2B5EF4-FFF2-40B4-BE49-F238E27FC236}">
                  <a16:creationId xmlns:a16="http://schemas.microsoft.com/office/drawing/2014/main" id="{DC2474D6-CE94-7D1F-1FD1-A16E71AD3610}"/>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16" name="TextBox 15">
              <a:extLst>
                <a:ext uri="{FF2B5EF4-FFF2-40B4-BE49-F238E27FC236}">
                  <a16:creationId xmlns:a16="http://schemas.microsoft.com/office/drawing/2014/main" id="{61B40CD6-0E85-ED33-921F-EA335D671C76}"/>
                </a:ext>
              </a:extLst>
            </p:cNvPr>
            <p:cNvSpPr txBox="1"/>
            <p:nvPr/>
          </p:nvSpPr>
          <p:spPr>
            <a:xfrm>
              <a:off x="1614488" y="3767401"/>
              <a:ext cx="3642205" cy="830997"/>
            </a:xfrm>
            <a:prstGeom prst="rect">
              <a:avLst/>
            </a:prstGeom>
            <a:noFill/>
          </p:spPr>
          <p:txBody>
            <a:bodyPr wrap="square">
              <a:spAutoFit/>
            </a:bodyPr>
            <a:lstStyle/>
            <a:p>
              <a:r>
                <a:rPr lang="en-US" sz="4800" i="1" dirty="0" err="1">
                  <a:effectLst/>
                  <a:latin typeface="Cambria" panose="02040503050406030204" pitchFamily="18" charset="0"/>
                  <a:ea typeface="Cambria" panose="02040503050406030204" pitchFamily="18" charset="0"/>
                </a:rPr>
                <a:t>tia</a:t>
              </a:r>
              <a:r>
                <a:rPr lang="en-US" sz="4800" i="1" dirty="0">
                  <a:effectLst/>
                  <a:latin typeface="Cambria" panose="02040503050406030204" pitchFamily="18" charset="0"/>
                  <a:ea typeface="Cambria" panose="02040503050406030204" pitchFamily="18" charset="0"/>
                </a:rPr>
                <a:t> </a:t>
              </a:r>
              <a:r>
                <a:rPr lang="en-US" sz="4800" i="1" dirty="0" err="1">
                  <a:effectLst/>
                  <a:latin typeface="Cambria" panose="02040503050406030204" pitchFamily="18" charset="0"/>
                  <a:ea typeface="Cambria" panose="02040503050406030204" pitchFamily="18" charset="0"/>
                </a:rPr>
                <a:t>nắng</a:t>
              </a:r>
              <a:endParaRPr lang="vi-VN" sz="8800" dirty="0">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0D11B960-5CE3-71DE-8A3B-88F3A17F863A}"/>
              </a:ext>
            </a:extLst>
          </p:cNvPr>
          <p:cNvGrpSpPr/>
          <p:nvPr/>
        </p:nvGrpSpPr>
        <p:grpSpPr>
          <a:xfrm>
            <a:off x="1287871" y="5203372"/>
            <a:ext cx="3382100" cy="1206851"/>
            <a:chOff x="867238" y="3523343"/>
            <a:chExt cx="4467040" cy="1392168"/>
          </a:xfrm>
        </p:grpSpPr>
        <p:pic>
          <p:nvPicPr>
            <p:cNvPr id="18" name="Picture 17">
              <a:extLst>
                <a:ext uri="{FF2B5EF4-FFF2-40B4-BE49-F238E27FC236}">
                  <a16:creationId xmlns:a16="http://schemas.microsoft.com/office/drawing/2014/main" id="{5AB86D1D-636F-BEC5-F91A-F7D105F4EC48}"/>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19" name="TextBox 18">
              <a:extLst>
                <a:ext uri="{FF2B5EF4-FFF2-40B4-BE49-F238E27FC236}">
                  <a16:creationId xmlns:a16="http://schemas.microsoft.com/office/drawing/2014/main" id="{E38B63C2-2691-EC47-BCE9-4FBF2CDACAB6}"/>
                </a:ext>
              </a:extLst>
            </p:cNvPr>
            <p:cNvSpPr txBox="1"/>
            <p:nvPr/>
          </p:nvSpPr>
          <p:spPr>
            <a:xfrm>
              <a:off x="1692073" y="3865484"/>
              <a:ext cx="3642205" cy="830997"/>
            </a:xfrm>
            <a:prstGeom prst="rect">
              <a:avLst/>
            </a:prstGeom>
            <a:noFill/>
          </p:spPr>
          <p:txBody>
            <a:bodyPr wrap="square">
              <a:spAutoFit/>
            </a:bodyPr>
            <a:lstStyle/>
            <a:p>
              <a:r>
                <a:rPr lang="en-GB" sz="4800" i="1" dirty="0" err="1">
                  <a:latin typeface="Cambria" panose="02040503050406030204" pitchFamily="18" charset="0"/>
                  <a:ea typeface="Cambria" panose="02040503050406030204" pitchFamily="18" charset="0"/>
                </a:rPr>
                <a:t>dân</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làng</a:t>
              </a:r>
              <a:endParaRPr lang="vi-VN" sz="4800" i="1" dirty="0">
                <a:latin typeface="Cambria" panose="02040503050406030204" pitchFamily="18" charset="0"/>
                <a:ea typeface="Cambria" panose="02040503050406030204" pitchFamily="18" charset="0"/>
              </a:endParaRPr>
            </a:p>
          </p:txBody>
        </p:sp>
      </p:grpSp>
      <p:grpSp>
        <p:nvGrpSpPr>
          <p:cNvPr id="3" name="Group 2">
            <a:extLst>
              <a:ext uri="{FF2B5EF4-FFF2-40B4-BE49-F238E27FC236}">
                <a16:creationId xmlns:a16="http://schemas.microsoft.com/office/drawing/2014/main" id="{863B4AF0-0632-CD89-EB8F-75EBD6CDE55D}"/>
              </a:ext>
            </a:extLst>
          </p:cNvPr>
          <p:cNvGrpSpPr/>
          <p:nvPr/>
        </p:nvGrpSpPr>
        <p:grpSpPr>
          <a:xfrm>
            <a:off x="4836615" y="5225143"/>
            <a:ext cx="3121522" cy="1206851"/>
            <a:chOff x="867238" y="3523343"/>
            <a:chExt cx="4122871" cy="1392168"/>
          </a:xfrm>
        </p:grpSpPr>
        <p:pic>
          <p:nvPicPr>
            <p:cNvPr id="4" name="Picture 3">
              <a:extLst>
                <a:ext uri="{FF2B5EF4-FFF2-40B4-BE49-F238E27FC236}">
                  <a16:creationId xmlns:a16="http://schemas.microsoft.com/office/drawing/2014/main" id="{54FEC9FC-0620-4EC7-1F4A-F6953EB82EE6}"/>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9" name="TextBox 8">
              <a:extLst>
                <a:ext uri="{FF2B5EF4-FFF2-40B4-BE49-F238E27FC236}">
                  <a16:creationId xmlns:a16="http://schemas.microsoft.com/office/drawing/2014/main" id="{0CEF8257-04B5-7186-7394-2DC2E0B9C2DE}"/>
                </a:ext>
              </a:extLst>
            </p:cNvPr>
            <p:cNvSpPr txBox="1"/>
            <p:nvPr/>
          </p:nvSpPr>
          <p:spPr>
            <a:xfrm>
              <a:off x="1102587" y="3727354"/>
              <a:ext cx="3642205" cy="958600"/>
            </a:xfrm>
            <a:prstGeom prst="rect">
              <a:avLst/>
            </a:prstGeom>
            <a:noFill/>
          </p:spPr>
          <p:txBody>
            <a:bodyPr wrap="square">
              <a:spAutoFit/>
            </a:bodyPr>
            <a:lstStyle/>
            <a:p>
              <a:r>
                <a:rPr lang="en-GB" sz="4800" i="1" dirty="0" err="1">
                  <a:latin typeface="Cambria" panose="02040503050406030204" pitchFamily="18" charset="0"/>
                  <a:ea typeface="Cambria" panose="02040503050406030204" pitchFamily="18" charset="0"/>
                </a:rPr>
                <a:t>bông</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lách</a:t>
              </a:r>
              <a:endParaRPr lang="vi-VN" sz="4800" i="1" dirty="0">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145BF467-E4F2-910B-255B-C1A5C8CD31E3}"/>
              </a:ext>
            </a:extLst>
          </p:cNvPr>
          <p:cNvGrpSpPr/>
          <p:nvPr/>
        </p:nvGrpSpPr>
        <p:grpSpPr>
          <a:xfrm>
            <a:off x="8287386" y="5159829"/>
            <a:ext cx="3121522" cy="1206851"/>
            <a:chOff x="867238" y="3523343"/>
            <a:chExt cx="4122871" cy="1392168"/>
          </a:xfrm>
        </p:grpSpPr>
        <p:pic>
          <p:nvPicPr>
            <p:cNvPr id="20" name="Picture 19">
              <a:extLst>
                <a:ext uri="{FF2B5EF4-FFF2-40B4-BE49-F238E27FC236}">
                  <a16:creationId xmlns:a16="http://schemas.microsoft.com/office/drawing/2014/main" id="{486510EA-0833-1C19-298F-34A605EFCC25}"/>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21" name="TextBox 20">
              <a:extLst>
                <a:ext uri="{FF2B5EF4-FFF2-40B4-BE49-F238E27FC236}">
                  <a16:creationId xmlns:a16="http://schemas.microsoft.com/office/drawing/2014/main" id="{10AAE06B-2BF4-2898-BA2C-EC75D39CEE92}"/>
                </a:ext>
              </a:extLst>
            </p:cNvPr>
            <p:cNvSpPr txBox="1"/>
            <p:nvPr/>
          </p:nvSpPr>
          <p:spPr>
            <a:xfrm>
              <a:off x="1102587" y="3727354"/>
              <a:ext cx="3642205" cy="958600"/>
            </a:xfrm>
            <a:prstGeom prst="rect">
              <a:avLst/>
            </a:prstGeom>
            <a:noFill/>
          </p:spPr>
          <p:txBody>
            <a:bodyPr wrap="square">
              <a:spAutoFit/>
            </a:bodyPr>
            <a:lstStyle/>
            <a:p>
              <a:r>
                <a:rPr lang="en-GB" sz="4800" i="1" dirty="0" err="1">
                  <a:latin typeface="Cambria" panose="02040503050406030204" pitchFamily="18" charset="0"/>
                  <a:ea typeface="Cambria" panose="02040503050406030204" pitchFamily="18" charset="0"/>
                </a:rPr>
                <a:t>bông</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lau</a:t>
              </a:r>
              <a:endParaRPr lang="vi-VN" sz="4800" i="1" dirty="0">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19AED1AA-228A-A8F8-56BD-06D84B8184B7}"/>
              </a:ext>
            </a:extLst>
          </p:cNvPr>
          <p:cNvGrpSpPr/>
          <p:nvPr/>
        </p:nvGrpSpPr>
        <p:grpSpPr>
          <a:xfrm>
            <a:off x="910782" y="3305629"/>
            <a:ext cx="3018961" cy="1392168"/>
            <a:chOff x="867238" y="3523343"/>
            <a:chExt cx="4122871" cy="1392168"/>
          </a:xfrm>
        </p:grpSpPr>
        <p:pic>
          <p:nvPicPr>
            <p:cNvPr id="24" name="Picture 23">
              <a:extLst>
                <a:ext uri="{FF2B5EF4-FFF2-40B4-BE49-F238E27FC236}">
                  <a16:creationId xmlns:a16="http://schemas.microsoft.com/office/drawing/2014/main" id="{DDE93E0E-EA22-526F-3715-EE5A97545A97}"/>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25" name="TextBox 24">
              <a:extLst>
                <a:ext uri="{FF2B5EF4-FFF2-40B4-BE49-F238E27FC236}">
                  <a16:creationId xmlns:a16="http://schemas.microsoft.com/office/drawing/2014/main" id="{11498571-EA72-1313-5CEA-B70DDA3AB00C}"/>
                </a:ext>
              </a:extLst>
            </p:cNvPr>
            <p:cNvSpPr txBox="1"/>
            <p:nvPr/>
          </p:nvSpPr>
          <p:spPr>
            <a:xfrm>
              <a:off x="1274751" y="3865484"/>
              <a:ext cx="3642205" cy="707886"/>
            </a:xfrm>
            <a:prstGeom prst="rect">
              <a:avLst/>
            </a:prstGeom>
            <a:noFill/>
          </p:spPr>
          <p:txBody>
            <a:bodyPr wrap="square">
              <a:spAutoFit/>
            </a:bodyPr>
            <a:lstStyle/>
            <a:p>
              <a:r>
                <a:rPr lang="en-US" sz="4000" i="1" dirty="0" err="1">
                  <a:latin typeface="Cambria" panose="02040503050406030204" pitchFamily="18" charset="0"/>
                  <a:ea typeface="Cambria" panose="02040503050406030204" pitchFamily="18" charset="0"/>
                </a:rPr>
                <a:t>Chư</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Bô-đa</a:t>
              </a:r>
              <a:endParaRPr lang="vi-VN" sz="4000" i="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609342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B65B4DB-456C-630E-4787-EDD82898DD0B}"/>
              </a:ext>
            </a:extLst>
          </p:cNvPr>
          <p:cNvGrpSpPr/>
          <p:nvPr/>
        </p:nvGrpSpPr>
        <p:grpSpPr>
          <a:xfrm>
            <a:off x="1721319" y="133626"/>
            <a:ext cx="7371641" cy="2552063"/>
            <a:chOff x="1721319" y="133626"/>
            <a:chExt cx="7371641" cy="2552063"/>
          </a:xfrm>
        </p:grpSpPr>
        <p:grpSp>
          <p:nvGrpSpPr>
            <p:cNvPr id="5" name="Group 4">
              <a:extLst>
                <a:ext uri="{FF2B5EF4-FFF2-40B4-BE49-F238E27FC236}">
                  <a16:creationId xmlns:a16="http://schemas.microsoft.com/office/drawing/2014/main" id="{EF1A6976-5150-D2BB-9F1E-A19C2DC26E3F}"/>
                </a:ext>
              </a:extLst>
            </p:cNvPr>
            <p:cNvGrpSpPr/>
            <p:nvPr/>
          </p:nvGrpSpPr>
          <p:grpSpPr>
            <a:xfrm rot="21218542">
              <a:off x="1721319" y="133626"/>
              <a:ext cx="5712991" cy="1942780"/>
              <a:chOff x="-122492" y="143992"/>
              <a:chExt cx="5712991" cy="1942780"/>
            </a:xfrm>
          </p:grpSpPr>
          <p:pic>
            <p:nvPicPr>
              <p:cNvPr id="7" name="Picture 6">
                <a:extLst>
                  <a:ext uri="{FF2B5EF4-FFF2-40B4-BE49-F238E27FC236}">
                    <a16:creationId xmlns:a16="http://schemas.microsoft.com/office/drawing/2014/main" id="{4135B94B-EDF8-118F-4342-6575957D31D7}"/>
                  </a:ext>
                </a:extLst>
              </p:cNvPr>
              <p:cNvPicPr>
                <a:picLocks noChangeAspect="1"/>
              </p:cNvPicPr>
              <p:nvPr/>
            </p:nvPicPr>
            <p:blipFill>
              <a:blip r:embed="rId2"/>
              <a:stretch>
                <a:fillRect/>
              </a:stretch>
            </p:blipFill>
            <p:spPr>
              <a:xfrm>
                <a:off x="-122492" y="143992"/>
                <a:ext cx="5712991" cy="1942780"/>
              </a:xfrm>
              <a:prstGeom prst="rect">
                <a:avLst/>
              </a:prstGeom>
            </p:spPr>
          </p:pic>
          <p:sp>
            <p:nvSpPr>
              <p:cNvPr id="8" name="TextBox 7">
                <a:extLst>
                  <a:ext uri="{FF2B5EF4-FFF2-40B4-BE49-F238E27FC236}">
                    <a16:creationId xmlns:a16="http://schemas.microsoft.com/office/drawing/2014/main" id="{0E601415-B850-7950-2F75-563569DABCF4}"/>
                  </a:ext>
                </a:extLst>
              </p:cNvPr>
              <p:cNvSpPr txBox="1"/>
              <p:nvPr/>
            </p:nvSpPr>
            <p:spPr>
              <a:xfrm>
                <a:off x="587872" y="328656"/>
                <a:ext cx="4661227" cy="1569660"/>
              </a:xfrm>
              <a:prstGeom prst="rect">
                <a:avLst/>
              </a:prstGeom>
              <a:noFill/>
            </p:spPr>
            <p:txBody>
              <a:bodyPr wrap="square">
                <a:spAutoFit/>
              </a:bodyPr>
              <a:lstStyle/>
              <a:p>
                <a:pPr algn="ctr"/>
                <a:r>
                  <a:rPr lang="en-GB" sz="3200" b="1" dirty="0" err="1">
                    <a:solidFill>
                      <a:srgbClr val="FF0000"/>
                    </a:solidFill>
                    <a:latin typeface="Cambria" panose="02040503050406030204" pitchFamily="18" charset="0"/>
                    <a:ea typeface="Cambria" panose="02040503050406030204" pitchFamily="18" charset="0"/>
                  </a:rPr>
                  <a:t>Đọc</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diễn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cảm</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câu</a:t>
                </a:r>
                <a:r>
                  <a:rPr lang="en-GB"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rPr>
                  <a:t>có</a:t>
                </a:r>
                <a:r>
                  <a:rPr lang="en-US" sz="3200" b="1" dirty="0">
                    <a:solidFill>
                      <a:srgbClr val="FF0000"/>
                    </a:solidFill>
                    <a:effectLst/>
                    <a:latin typeface="Times New Roman" panose="02020603050405020304" pitchFamily="18" charset="0"/>
                    <a:ea typeface="Calibri" panose="020F0502020204030204" pitchFamily="34" charset="0"/>
                  </a:rPr>
                  <a:t> </a:t>
                </a:r>
                <a:r>
                  <a:rPr lang="vi-VN" sz="3200" b="1" dirty="0">
                    <a:solidFill>
                      <a:srgbClr val="FF0000"/>
                    </a:solidFill>
                    <a:effectLst/>
                    <a:latin typeface="Times New Roman" panose="02020603050405020304" pitchFamily="18" charset="0"/>
                    <a:ea typeface="Calibri" panose="020F0502020204030204" pitchFamily="34" charset="0"/>
                  </a:rPr>
                  <a:t>những từ ngữ gợi tả, đi</a:t>
                </a:r>
                <a:r>
                  <a:rPr lang="en-US" sz="3200" b="1" dirty="0" err="1">
                    <a:solidFill>
                      <a:srgbClr val="FF0000"/>
                    </a:solidFill>
                    <a:effectLst/>
                    <a:latin typeface="Times New Roman" panose="02020603050405020304" pitchFamily="18" charset="0"/>
                    <a:ea typeface="Calibri" panose="020F0502020204030204" pitchFamily="34" charset="0"/>
                  </a:rPr>
                  <a:t>ệp</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từ</a:t>
                </a:r>
                <a:r>
                  <a:rPr lang="en-US" sz="3200" b="1" dirty="0">
                    <a:solidFill>
                      <a:srgbClr val="FF0000"/>
                    </a:solidFill>
                    <a:effectLst/>
                    <a:latin typeface="Times New Roman" panose="02020603050405020304" pitchFamily="18" charset="0"/>
                    <a:ea typeface="Calibri" panose="020F0502020204030204" pitchFamily="34" charset="0"/>
                  </a:rPr>
                  <a:t>,</a:t>
                </a:r>
                <a:r>
                  <a:rPr lang="vi-VN" sz="3200" b="1" dirty="0">
                    <a:solidFill>
                      <a:srgbClr val="FF0000"/>
                    </a:solidFill>
                    <a:effectLst/>
                    <a:latin typeface="Times New Roman" panose="02020603050405020304" pitchFamily="18" charset="0"/>
                    <a:ea typeface="Calibri" panose="020F0502020204030204" pitchFamily="34" charset="0"/>
                  </a:rPr>
                  <a:t> điệp ngữ</a:t>
                </a:r>
                <a:endParaRPr lang="vi-VN" sz="3200" b="1" dirty="0">
                  <a:solidFill>
                    <a:srgbClr val="FF0000"/>
                  </a:solidFill>
                  <a:latin typeface="Cambria" panose="02040503050406030204" pitchFamily="18" charset="0"/>
                  <a:ea typeface="Cambria" panose="02040503050406030204" pitchFamily="18" charset="0"/>
                </a:endParaRPr>
              </a:p>
            </p:txBody>
          </p:sp>
        </p:grpSp>
        <p:pic>
          <p:nvPicPr>
            <p:cNvPr id="6" name="Picture 5" descr="A child reading a book&#10;&#10;Description automatically generated">
              <a:extLst>
                <a:ext uri="{FF2B5EF4-FFF2-40B4-BE49-F238E27FC236}">
                  <a16:creationId xmlns:a16="http://schemas.microsoft.com/office/drawing/2014/main" id="{5D4EC3F9-F414-B0F4-1CF1-550A3B86FF4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608" b="95190" l="3698" r="93229">
                          <a14:foregroundMark x1="45260" y1="4648" x2="76146" y2="24818"/>
                          <a14:foregroundMark x1="93333" y1="47736" x2="91823" y2="59741"/>
                          <a14:foregroundMark x1="87656" y1="80275" x2="22917" y2="68674"/>
                          <a14:foregroundMark x1="64323" y1="95190" x2="38385" y2="89450"/>
                          <a14:foregroundMark x1="3698" y1="50404" x2="21042" y2="65481"/>
                        </a14:backgroundRemoval>
                      </a14:imgEffect>
                    </a14:imgLayer>
                  </a14:imgProps>
                </a:ext>
                <a:ext uri="{28A0092B-C50C-407E-A947-70E740481C1C}">
                  <a14:useLocalDpi xmlns:a14="http://schemas.microsoft.com/office/drawing/2010/main" val="0"/>
                </a:ext>
              </a:extLst>
            </a:blip>
            <a:stretch>
              <a:fillRect/>
            </a:stretch>
          </p:blipFill>
          <p:spPr>
            <a:xfrm>
              <a:off x="7141263" y="171089"/>
              <a:ext cx="1951697" cy="2514600"/>
            </a:xfrm>
            <a:prstGeom prst="rect">
              <a:avLst/>
            </a:prstGeom>
          </p:spPr>
        </p:pic>
      </p:grpSp>
      <p:sp>
        <p:nvSpPr>
          <p:cNvPr id="4" name="TextBox 3">
            <a:extLst>
              <a:ext uri="{FF2B5EF4-FFF2-40B4-BE49-F238E27FC236}">
                <a16:creationId xmlns:a16="http://schemas.microsoft.com/office/drawing/2014/main" id="{1F3E6252-6235-EEB6-7520-2EB6DE238707}"/>
              </a:ext>
            </a:extLst>
          </p:cNvPr>
          <p:cNvSpPr txBox="1"/>
          <p:nvPr/>
        </p:nvSpPr>
        <p:spPr>
          <a:xfrm>
            <a:off x="849086" y="2732853"/>
            <a:ext cx="10321834" cy="3539430"/>
          </a:xfrm>
          <a:prstGeom prst="rect">
            <a:avLst/>
          </a:prstGeom>
          <a:noFill/>
        </p:spPr>
        <p:txBody>
          <a:bodyPr wrap="square">
            <a:spAutoFit/>
          </a:bodyPr>
          <a:lstStyle/>
          <a:p>
            <a:pPr algn="just"/>
            <a:r>
              <a:rPr lang="en-US" sz="3200" i="1" dirty="0">
                <a:latin typeface="Cambria" panose="02040503050406030204" pitchFamily="18" charset="0"/>
                <a:ea typeface="Cambria" panose="02040503050406030204" pitchFamily="18" charset="0"/>
              </a:rPr>
              <a:t>    </a:t>
            </a:r>
            <a:r>
              <a:rPr lang="vi-VN" sz="3200" i="1" dirty="0">
                <a:latin typeface="Cambria" panose="02040503050406030204" pitchFamily="18" charset="0"/>
                <a:ea typeface="Cambria" panose="02040503050406030204" pitchFamily="18" charset="0"/>
              </a:rPr>
              <a:t>Những tia nắng </a:t>
            </a:r>
            <a:r>
              <a:rPr lang="vi-VN" sz="3200" b="1" i="1" dirty="0">
                <a:latin typeface="Cambria" panose="02040503050406030204" pitchFamily="18" charset="0"/>
                <a:ea typeface="Cambria" panose="02040503050406030204" pitchFamily="18" charset="0"/>
              </a:rPr>
              <a:t>vàng dịu</a:t>
            </a:r>
            <a:r>
              <a:rPr lang="vi-VN" sz="3200" i="1" dirty="0">
                <a:latin typeface="Cambria" panose="02040503050406030204" pitchFamily="18" charset="0"/>
                <a:ea typeface="Cambria" panose="02040503050406030204" pitchFamily="18" charset="0"/>
              </a:rPr>
              <a:t>, những hạt mưa </a:t>
            </a:r>
            <a:r>
              <a:rPr lang="vi-VN" sz="3200" b="1" i="1" dirty="0">
                <a:latin typeface="Cambria" panose="02040503050406030204" pitchFamily="18" charset="0"/>
                <a:ea typeface="Cambria" panose="02040503050406030204" pitchFamily="18" charset="0"/>
              </a:rPr>
              <a:t>trong vắt </a:t>
            </a:r>
            <a:r>
              <a:rPr lang="vi-VN" sz="3200" i="1" dirty="0">
                <a:latin typeface="Cambria" panose="02040503050406030204" pitchFamily="18" charset="0"/>
                <a:ea typeface="Cambria" panose="02040503050406030204" pitchFamily="18" charset="0"/>
              </a:rPr>
              <a:t>thay nhau tắm gội ph</a:t>
            </a:r>
            <a:r>
              <a:rPr lang="en-US" sz="3200" i="1" dirty="0">
                <a:latin typeface="Cambria" panose="02040503050406030204" pitchFamily="18" charset="0"/>
                <a:ea typeface="Cambria" panose="02040503050406030204" pitchFamily="18" charset="0"/>
              </a:rPr>
              <a:t>ả</a:t>
            </a:r>
            <a:r>
              <a:rPr lang="vi-VN" sz="3200" i="1" dirty="0">
                <a:latin typeface="Cambria" panose="02040503050406030204" pitchFamily="18" charset="0"/>
                <a:ea typeface="Cambria" panose="02040503050406030204" pitchFamily="18" charset="0"/>
              </a:rPr>
              <a:t>i sưởi ấm cho mỏm đá</a:t>
            </a:r>
            <a:r>
              <a:rPr lang="en-US" sz="3200" i="1" dirty="0">
                <a:latin typeface="Cambria" panose="02040503050406030204" pitchFamily="18" charset="0"/>
                <a:ea typeface="Cambria" panose="02040503050406030204" pitchFamily="18" charset="0"/>
              </a:rPr>
              <a:t>./ G</a:t>
            </a:r>
            <a:r>
              <a:rPr lang="vi-VN" sz="3200" i="1" dirty="0">
                <a:latin typeface="Cambria" panose="02040503050406030204" pitchFamily="18" charset="0"/>
                <a:ea typeface="Cambria" panose="02040503050406030204" pitchFamily="18" charset="0"/>
              </a:rPr>
              <a:t>ió </a:t>
            </a:r>
            <a:r>
              <a:rPr lang="vi-VN" sz="3200" b="1" i="1" dirty="0">
                <a:latin typeface="Cambria" panose="02040503050406030204" pitchFamily="18" charset="0"/>
                <a:ea typeface="Cambria" panose="02040503050406030204" pitchFamily="18" charset="0"/>
              </a:rPr>
              <a:t>rì rào </a:t>
            </a:r>
            <a:r>
              <a:rPr lang="vi-VN" sz="3200" i="1" dirty="0">
                <a:latin typeface="Cambria" panose="02040503050406030204" pitchFamily="18" charset="0"/>
                <a:ea typeface="Cambria" panose="02040503050406030204" pitchFamily="18" charset="0"/>
              </a:rPr>
              <a:t>kể cho mỏm đá nghe những câu chuyện về mọi miền</a:t>
            </a:r>
            <a:r>
              <a:rPr lang="en-US" sz="3200" i="1" dirty="0">
                <a:latin typeface="Cambria" panose="02040503050406030204" pitchFamily="18" charset="0"/>
                <a:ea typeface="Cambria" panose="02040503050406030204" pitchFamily="18" charset="0"/>
              </a:rPr>
              <a:t>./</a:t>
            </a:r>
            <a:r>
              <a:rPr lang="vi-VN" sz="3200" i="1" dirty="0">
                <a:latin typeface="Cambria" panose="02040503050406030204" pitchFamily="18" charset="0"/>
                <a:ea typeface="Cambria" panose="02040503050406030204" pitchFamily="18" charset="0"/>
              </a:rPr>
              <a:t>Chim hót cho mỏm đá nghe những điệu ca </a:t>
            </a:r>
            <a:r>
              <a:rPr lang="vi-VN" sz="3200" b="1" i="1" dirty="0">
                <a:latin typeface="Cambria" panose="02040503050406030204" pitchFamily="18" charset="0"/>
                <a:ea typeface="Cambria" panose="02040503050406030204" pitchFamily="18" charset="0"/>
              </a:rPr>
              <a:t>du dương</a:t>
            </a:r>
            <a:r>
              <a:rPr lang="en-US" sz="3200" i="1" dirty="0">
                <a:latin typeface="Cambria" panose="02040503050406030204" pitchFamily="18" charset="0"/>
                <a:ea typeface="Cambria" panose="02040503050406030204" pitchFamily="18" charset="0"/>
              </a:rPr>
              <a:t>./</a:t>
            </a:r>
            <a:r>
              <a:rPr lang="vi-VN" sz="3200" i="1" dirty="0">
                <a:latin typeface="Cambria" panose="02040503050406030204" pitchFamily="18" charset="0"/>
                <a:ea typeface="Cambria" panose="02040503050406030204" pitchFamily="18" charset="0"/>
              </a:rPr>
              <a:t>ngày nọ, cho giặc kéo đến </a:t>
            </a:r>
            <a:r>
              <a:rPr lang="vi-VN" sz="3200" b="1" i="1" dirty="0">
                <a:latin typeface="Cambria" panose="02040503050406030204" pitchFamily="18" charset="0"/>
                <a:ea typeface="Cambria" panose="02040503050406030204" pitchFamily="18" charset="0"/>
              </a:rPr>
              <a:t>đông như</a:t>
            </a:r>
            <a:r>
              <a:rPr lang="vi-VN" sz="3200" i="1" dirty="0">
                <a:latin typeface="Cambria" panose="02040503050406030204" pitchFamily="18" charset="0"/>
                <a:ea typeface="Cambria" panose="02040503050406030204" pitchFamily="18" charset="0"/>
              </a:rPr>
              <a:t> lá rừng đẩy </a:t>
            </a:r>
            <a:r>
              <a:rPr lang="vi-VN" sz="3200" b="1" i="1" dirty="0">
                <a:latin typeface="Cambria" panose="02040503050406030204" pitchFamily="18" charset="0"/>
                <a:ea typeface="Cambria" panose="02040503050406030204" pitchFamily="18" charset="0"/>
              </a:rPr>
              <a:t>nhanh như</a:t>
            </a:r>
            <a:r>
              <a:rPr lang="vi-VN" sz="3200" i="1" dirty="0">
                <a:latin typeface="Cambria" panose="02040503050406030204" pitchFamily="18" charset="0"/>
                <a:ea typeface="Cambria" panose="02040503050406030204" pitchFamily="18" charset="0"/>
              </a:rPr>
              <a:t> chớp giật phẩi giáo mác chĩa lên trời </a:t>
            </a:r>
            <a:r>
              <a:rPr lang="vi-VN" sz="3200" b="1" i="1" dirty="0">
                <a:latin typeface="Cambria" panose="02040503050406030204" pitchFamily="18" charset="0"/>
                <a:ea typeface="Cambria" panose="02040503050406030204" pitchFamily="18" charset="0"/>
              </a:rPr>
              <a:t>tua tủa như</a:t>
            </a:r>
            <a:r>
              <a:rPr lang="vi-VN" sz="3200" i="1" dirty="0">
                <a:latin typeface="Cambria" panose="02040503050406030204" pitchFamily="18" charset="0"/>
                <a:ea typeface="Cambria" panose="02040503050406030204" pitchFamily="18" charset="0"/>
              </a:rPr>
              <a:t> bông lách phẩi bông lau.</a:t>
            </a:r>
            <a:r>
              <a:rPr lang="en-US" sz="3200" i="1" dirty="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512604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1649" b="-616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5924873" y="-239562"/>
            <a:ext cx="6267127" cy="7337124"/>
          </a:xfrm>
          <a:custGeom>
            <a:avLst/>
            <a:gdLst/>
            <a:ahLst/>
            <a:cxnLst/>
            <a:rect l="l" t="t" r="r" b="b"/>
            <a:pathLst>
              <a:path w="9400691" h="11005686">
                <a:moveTo>
                  <a:pt x="9400691" y="0"/>
                </a:moveTo>
                <a:lnTo>
                  <a:pt x="0" y="0"/>
                </a:lnTo>
                <a:lnTo>
                  <a:pt x="0" y="11005686"/>
                </a:lnTo>
                <a:lnTo>
                  <a:pt x="9400691" y="11005686"/>
                </a:lnTo>
                <a:lnTo>
                  <a:pt x="9400691"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342254" y="-239562"/>
            <a:ext cx="6267127" cy="7337124"/>
          </a:xfrm>
          <a:custGeom>
            <a:avLst/>
            <a:gdLst/>
            <a:ahLst/>
            <a:cxnLst/>
            <a:rect l="l" t="t" r="r" b="b"/>
            <a:pathLst>
              <a:path w="9400691" h="11005686">
                <a:moveTo>
                  <a:pt x="0" y="0"/>
                </a:moveTo>
                <a:lnTo>
                  <a:pt x="9400690" y="0"/>
                </a:lnTo>
                <a:lnTo>
                  <a:pt x="9400690" y="11005686"/>
                </a:lnTo>
                <a:lnTo>
                  <a:pt x="0" y="1100568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flipH="1">
            <a:off x="8980832" y="2047792"/>
            <a:ext cx="5050737" cy="6429063"/>
          </a:xfrm>
          <a:custGeom>
            <a:avLst/>
            <a:gdLst/>
            <a:ahLst/>
            <a:cxnLst/>
            <a:rect l="l" t="t" r="r" b="b"/>
            <a:pathLst>
              <a:path w="7576106" h="9643595">
                <a:moveTo>
                  <a:pt x="7576106" y="0"/>
                </a:moveTo>
                <a:lnTo>
                  <a:pt x="0" y="0"/>
                </a:lnTo>
                <a:lnTo>
                  <a:pt x="0" y="9643595"/>
                </a:lnTo>
                <a:lnTo>
                  <a:pt x="7576106" y="9643595"/>
                </a:lnTo>
                <a:lnTo>
                  <a:pt x="7576106"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1021379" y="4699354"/>
            <a:ext cx="3351229" cy="2464239"/>
          </a:xfrm>
          <a:custGeom>
            <a:avLst/>
            <a:gdLst/>
            <a:ahLst/>
            <a:cxnLst/>
            <a:rect l="l" t="t" r="r" b="b"/>
            <a:pathLst>
              <a:path w="5026844" h="3696358">
                <a:moveTo>
                  <a:pt x="0" y="0"/>
                </a:moveTo>
                <a:lnTo>
                  <a:pt x="5026844" y="0"/>
                </a:lnTo>
                <a:lnTo>
                  <a:pt x="5026844" y="3696359"/>
                </a:lnTo>
                <a:lnTo>
                  <a:pt x="0" y="3696359"/>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ctangle: Rounded Corners 5">
            <a:extLst>
              <a:ext uri="{FF2B5EF4-FFF2-40B4-BE49-F238E27FC236}">
                <a16:creationId xmlns:a16="http://schemas.microsoft.com/office/drawing/2014/main" id="{FE5DD66B-6ED3-DBC7-3B22-52790A94B018}"/>
              </a:ext>
            </a:extLst>
          </p:cNvPr>
          <p:cNvSpPr/>
          <p:nvPr/>
        </p:nvSpPr>
        <p:spPr>
          <a:xfrm>
            <a:off x="0" y="249381"/>
            <a:ext cx="11849747" cy="6608619"/>
          </a:xfrm>
          <a:custGeom>
            <a:avLst/>
            <a:gdLst>
              <a:gd name="connsiteX0" fmla="*/ 0 w 11849747"/>
              <a:gd name="connsiteY0" fmla="*/ 829580 h 6608619"/>
              <a:gd name="connsiteX1" fmla="*/ 829580 w 11849747"/>
              <a:gd name="connsiteY1" fmla="*/ 0 h 6608619"/>
              <a:gd name="connsiteX2" fmla="*/ 11020167 w 11849747"/>
              <a:gd name="connsiteY2" fmla="*/ 0 h 6608619"/>
              <a:gd name="connsiteX3" fmla="*/ 11849747 w 11849747"/>
              <a:gd name="connsiteY3" fmla="*/ 829580 h 6608619"/>
              <a:gd name="connsiteX4" fmla="*/ 11849747 w 11849747"/>
              <a:gd name="connsiteY4" fmla="*/ 5779039 h 6608619"/>
              <a:gd name="connsiteX5" fmla="*/ 11020167 w 11849747"/>
              <a:gd name="connsiteY5" fmla="*/ 6608619 h 6608619"/>
              <a:gd name="connsiteX6" fmla="*/ 829580 w 11849747"/>
              <a:gd name="connsiteY6" fmla="*/ 6608619 h 6608619"/>
              <a:gd name="connsiteX7" fmla="*/ 0 w 11849747"/>
              <a:gd name="connsiteY7" fmla="*/ 5779039 h 6608619"/>
              <a:gd name="connsiteX8" fmla="*/ 0 w 11849747"/>
              <a:gd name="connsiteY8" fmla="*/ 829580 h 660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49747" h="6608619" fill="none" extrusionOk="0">
                <a:moveTo>
                  <a:pt x="0" y="829580"/>
                </a:moveTo>
                <a:cubicBezTo>
                  <a:pt x="2601" y="441820"/>
                  <a:pt x="394388" y="38553"/>
                  <a:pt x="829580" y="0"/>
                </a:cubicBezTo>
                <a:cubicBezTo>
                  <a:pt x="4968897" y="72427"/>
                  <a:pt x="6421417" y="61419"/>
                  <a:pt x="11020167" y="0"/>
                </a:cubicBezTo>
                <a:cubicBezTo>
                  <a:pt x="11477097" y="-8498"/>
                  <a:pt x="11817342" y="361614"/>
                  <a:pt x="11849747" y="829580"/>
                </a:cubicBezTo>
                <a:cubicBezTo>
                  <a:pt x="11950623" y="2516871"/>
                  <a:pt x="11742434" y="3409050"/>
                  <a:pt x="11849747" y="5779039"/>
                </a:cubicBezTo>
                <a:cubicBezTo>
                  <a:pt x="11853276" y="6219293"/>
                  <a:pt x="11435731" y="6560864"/>
                  <a:pt x="11020167" y="6608619"/>
                </a:cubicBezTo>
                <a:cubicBezTo>
                  <a:pt x="6229256" y="6638446"/>
                  <a:pt x="2035110" y="6529313"/>
                  <a:pt x="829580" y="6608619"/>
                </a:cubicBezTo>
                <a:cubicBezTo>
                  <a:pt x="383254" y="6607281"/>
                  <a:pt x="-27792" y="6242699"/>
                  <a:pt x="0" y="5779039"/>
                </a:cubicBezTo>
                <a:cubicBezTo>
                  <a:pt x="50037" y="5011113"/>
                  <a:pt x="770" y="1327691"/>
                  <a:pt x="0" y="829580"/>
                </a:cubicBezTo>
                <a:close/>
              </a:path>
              <a:path w="11849747" h="6608619" stroke="0" extrusionOk="0">
                <a:moveTo>
                  <a:pt x="0" y="829580"/>
                </a:moveTo>
                <a:cubicBezTo>
                  <a:pt x="52448" y="385712"/>
                  <a:pt x="379094" y="15996"/>
                  <a:pt x="829580" y="0"/>
                </a:cubicBezTo>
                <a:cubicBezTo>
                  <a:pt x="4970467" y="123000"/>
                  <a:pt x="8045745" y="-96860"/>
                  <a:pt x="11020167" y="0"/>
                </a:cubicBezTo>
                <a:cubicBezTo>
                  <a:pt x="11449708" y="-21815"/>
                  <a:pt x="11854731" y="361368"/>
                  <a:pt x="11849747" y="829580"/>
                </a:cubicBezTo>
                <a:cubicBezTo>
                  <a:pt x="11852920" y="1381779"/>
                  <a:pt x="11944014" y="4224596"/>
                  <a:pt x="11849747" y="5779039"/>
                </a:cubicBezTo>
                <a:cubicBezTo>
                  <a:pt x="11764023" y="6268259"/>
                  <a:pt x="11403616" y="6596391"/>
                  <a:pt x="11020167" y="6608619"/>
                </a:cubicBezTo>
                <a:cubicBezTo>
                  <a:pt x="7823520" y="6447912"/>
                  <a:pt x="5904363" y="6648286"/>
                  <a:pt x="829580" y="6608619"/>
                </a:cubicBezTo>
                <a:cubicBezTo>
                  <a:pt x="308993" y="6596011"/>
                  <a:pt x="-43272" y="6217600"/>
                  <a:pt x="0" y="5779039"/>
                </a:cubicBezTo>
                <a:cubicBezTo>
                  <a:pt x="32216" y="4422193"/>
                  <a:pt x="57206" y="1877859"/>
                  <a:pt x="0" y="829580"/>
                </a:cubicBezTo>
                <a:close/>
              </a:path>
            </a:pathLst>
          </a:custGeom>
          <a:ln w="38100">
            <a:solidFill>
              <a:srgbClr val="6ED8EA"/>
            </a:solidFill>
            <a:prstDash val="sysDash"/>
            <a:extLst>
              <a:ext uri="{C807C97D-BFC1-408E-A445-0C87EB9F89A2}">
                <ask:lineSketchStyleProps xmlns:ask="http://schemas.microsoft.com/office/drawing/2018/sketchyshapes" sd="852854689">
                  <a:prstGeom prst="roundRect">
                    <a:avLst>
                      <a:gd name="adj" fmla="val 12553"/>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10E70479-5375-3B0D-F06A-6D5327C7D11B}"/>
              </a:ext>
            </a:extLst>
          </p:cNvPr>
          <p:cNvGrpSpPr/>
          <p:nvPr/>
        </p:nvGrpSpPr>
        <p:grpSpPr>
          <a:xfrm>
            <a:off x="6136626" y="3653086"/>
            <a:ext cx="5565555" cy="2709729"/>
            <a:chOff x="6096000" y="3244032"/>
            <a:chExt cx="5565555" cy="2709729"/>
          </a:xfrm>
        </p:grpSpPr>
        <p:sp>
          <p:nvSpPr>
            <p:cNvPr id="7" name="Rectangle: Rounded Corners 6">
              <a:extLst>
                <a:ext uri="{FF2B5EF4-FFF2-40B4-BE49-F238E27FC236}">
                  <a16:creationId xmlns:a16="http://schemas.microsoft.com/office/drawing/2014/main" id="{CFB23754-9F70-499A-168A-B4C992E6A8ED}"/>
                </a:ext>
              </a:extLst>
            </p:cNvPr>
            <p:cNvSpPr/>
            <p:nvPr/>
          </p:nvSpPr>
          <p:spPr>
            <a:xfrm>
              <a:off x="6096000" y="3789681"/>
              <a:ext cx="5561110" cy="2164080"/>
            </a:xfrm>
            <a:prstGeom prst="roundRect">
              <a:avLst/>
            </a:prstGeom>
            <a:solidFill>
              <a:sysClr val="window" lastClr="FFFFFF">
                <a:alpha val="86000"/>
              </a:sysClr>
            </a:solidFill>
            <a:ln w="38100" cap="flat" cmpd="sng" algn="ctr">
              <a:solidFill>
                <a:srgbClr val="ED7D31"/>
              </a:solidFill>
              <a:prstDash val="solid"/>
              <a:miter lim="800000"/>
            </a:ln>
            <a:effectLst/>
          </p:spPr>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3. Ngắt, nghỉ đúng chỗ.</a:t>
              </a:r>
              <a:endParaRPr kumimoji="0" lang="vi-VN"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9" name="Group 8">
              <a:extLst>
                <a:ext uri="{FF2B5EF4-FFF2-40B4-BE49-F238E27FC236}">
                  <a16:creationId xmlns:a16="http://schemas.microsoft.com/office/drawing/2014/main" id="{7D994721-2E57-BFF3-8CD2-863F3D7EAE4D}"/>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D28DEE77-E77C-5BE2-5CC3-BAA09290A6C1}"/>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25" name="Picture 24">
                <a:extLst>
                  <a:ext uri="{FF2B5EF4-FFF2-40B4-BE49-F238E27FC236}">
                    <a16:creationId xmlns:a16="http://schemas.microsoft.com/office/drawing/2014/main" id="{435F2567-C5D1-E190-CF11-B6BF5E44FE12}"/>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29" name="Picture 28">
                <a:extLst>
                  <a:ext uri="{FF2B5EF4-FFF2-40B4-BE49-F238E27FC236}">
                    <a16:creationId xmlns:a16="http://schemas.microsoft.com/office/drawing/2014/main" id="{142CA298-01A8-BE8B-0039-77EE65C69982}"/>
                  </a:ext>
                </a:extLst>
              </p:cNvPr>
              <p:cNvPicPr>
                <a:picLocks noChangeAspect="1"/>
              </p:cNvPicPr>
              <p:nvPr/>
            </p:nvPicPr>
            <p:blipFill>
              <a:blip r:embed="rId8"/>
              <a:stretch>
                <a:fillRect/>
              </a:stretch>
            </p:blipFill>
            <p:spPr>
              <a:xfrm>
                <a:off x="4303756" y="4309039"/>
                <a:ext cx="469963" cy="469963"/>
              </a:xfrm>
              <a:prstGeom prst="rect">
                <a:avLst/>
              </a:prstGeom>
            </p:spPr>
          </p:pic>
        </p:grpSp>
        <p:grpSp>
          <p:nvGrpSpPr>
            <p:cNvPr id="11" name="Group 10">
              <a:extLst>
                <a:ext uri="{FF2B5EF4-FFF2-40B4-BE49-F238E27FC236}">
                  <a16:creationId xmlns:a16="http://schemas.microsoft.com/office/drawing/2014/main" id="{7E1846E0-E5A7-ABA9-BE6C-BA6728E76DCF}"/>
                </a:ext>
              </a:extLst>
            </p:cNvPr>
            <p:cNvGrpSpPr/>
            <p:nvPr/>
          </p:nvGrpSpPr>
          <p:grpSpPr>
            <a:xfrm>
              <a:off x="8468135" y="4692277"/>
              <a:ext cx="1583311" cy="469963"/>
              <a:chOff x="3190408" y="4309039"/>
              <a:chExt cx="1583311" cy="469963"/>
            </a:xfrm>
          </p:grpSpPr>
          <p:pic>
            <p:nvPicPr>
              <p:cNvPr id="19" name="Picture 18">
                <a:extLst>
                  <a:ext uri="{FF2B5EF4-FFF2-40B4-BE49-F238E27FC236}">
                    <a16:creationId xmlns:a16="http://schemas.microsoft.com/office/drawing/2014/main" id="{A8143DA4-82C0-B6F4-63E4-CC4814FC4312}"/>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20" name="Picture 19">
                <a:extLst>
                  <a:ext uri="{FF2B5EF4-FFF2-40B4-BE49-F238E27FC236}">
                    <a16:creationId xmlns:a16="http://schemas.microsoft.com/office/drawing/2014/main" id="{95C1BFEC-B007-72C5-278C-233A53942768}"/>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21" name="Picture 20">
                <a:extLst>
                  <a:ext uri="{FF2B5EF4-FFF2-40B4-BE49-F238E27FC236}">
                    <a16:creationId xmlns:a16="http://schemas.microsoft.com/office/drawing/2014/main" id="{B71F40B9-C14A-0FF1-6BAF-CB1347EFD266}"/>
                  </a:ext>
                </a:extLst>
              </p:cNvPr>
              <p:cNvPicPr>
                <a:picLocks noChangeAspect="1"/>
              </p:cNvPicPr>
              <p:nvPr/>
            </p:nvPicPr>
            <p:blipFill>
              <a:blip r:embed="rId8"/>
              <a:stretch>
                <a:fillRect/>
              </a:stretch>
            </p:blipFill>
            <p:spPr>
              <a:xfrm>
                <a:off x="4303756" y="4309039"/>
                <a:ext cx="469963" cy="469963"/>
              </a:xfrm>
              <a:prstGeom prst="rect">
                <a:avLst/>
              </a:prstGeom>
            </p:spPr>
          </p:pic>
        </p:grpSp>
        <p:grpSp>
          <p:nvGrpSpPr>
            <p:cNvPr id="13" name="Group 12">
              <a:extLst>
                <a:ext uri="{FF2B5EF4-FFF2-40B4-BE49-F238E27FC236}">
                  <a16:creationId xmlns:a16="http://schemas.microsoft.com/office/drawing/2014/main" id="{D1301B9E-2FA4-F9D6-55A7-83517725DF14}"/>
                </a:ext>
              </a:extLst>
            </p:cNvPr>
            <p:cNvGrpSpPr/>
            <p:nvPr/>
          </p:nvGrpSpPr>
          <p:grpSpPr>
            <a:xfrm>
              <a:off x="10078244" y="5154337"/>
              <a:ext cx="1583311" cy="469963"/>
              <a:chOff x="3276133" y="4185214"/>
              <a:chExt cx="1583311" cy="469963"/>
            </a:xfrm>
          </p:grpSpPr>
          <p:pic>
            <p:nvPicPr>
              <p:cNvPr id="16" name="Picture 15">
                <a:extLst>
                  <a:ext uri="{FF2B5EF4-FFF2-40B4-BE49-F238E27FC236}">
                    <a16:creationId xmlns:a16="http://schemas.microsoft.com/office/drawing/2014/main" id="{A8484214-9D38-E481-4BF7-FA4E4263190D}"/>
                  </a:ext>
                </a:extLst>
              </p:cNvPr>
              <p:cNvPicPr>
                <a:picLocks noChangeAspect="1"/>
              </p:cNvPicPr>
              <p:nvPr/>
            </p:nvPicPr>
            <p:blipFill>
              <a:blip r:embed="rId6"/>
              <a:stretch>
                <a:fillRect/>
              </a:stretch>
            </p:blipFill>
            <p:spPr>
              <a:xfrm>
                <a:off x="3832807" y="4185214"/>
                <a:ext cx="469963" cy="469963"/>
              </a:xfrm>
              <a:prstGeom prst="rect">
                <a:avLst/>
              </a:prstGeom>
            </p:spPr>
          </p:pic>
          <p:pic>
            <p:nvPicPr>
              <p:cNvPr id="17" name="Picture 16">
                <a:extLst>
                  <a:ext uri="{FF2B5EF4-FFF2-40B4-BE49-F238E27FC236}">
                    <a16:creationId xmlns:a16="http://schemas.microsoft.com/office/drawing/2014/main" id="{948A5539-91F6-1669-3AC0-7F6715A6C39F}"/>
                  </a:ext>
                </a:extLst>
              </p:cNvPr>
              <p:cNvPicPr>
                <a:picLocks noChangeAspect="1"/>
              </p:cNvPicPr>
              <p:nvPr/>
            </p:nvPicPr>
            <p:blipFill>
              <a:blip r:embed="rId7"/>
              <a:stretch>
                <a:fillRect/>
              </a:stretch>
            </p:blipFill>
            <p:spPr>
              <a:xfrm>
                <a:off x="3276133" y="4185214"/>
                <a:ext cx="469963" cy="469963"/>
              </a:xfrm>
              <a:prstGeom prst="rect">
                <a:avLst/>
              </a:prstGeom>
            </p:spPr>
          </p:pic>
          <p:pic>
            <p:nvPicPr>
              <p:cNvPr id="18" name="Picture 17">
                <a:extLst>
                  <a:ext uri="{FF2B5EF4-FFF2-40B4-BE49-F238E27FC236}">
                    <a16:creationId xmlns:a16="http://schemas.microsoft.com/office/drawing/2014/main" id="{1DE93987-2691-D8BA-3ECF-20970B580C1C}"/>
                  </a:ext>
                </a:extLst>
              </p:cNvPr>
              <p:cNvPicPr>
                <a:picLocks noChangeAspect="1"/>
              </p:cNvPicPr>
              <p:nvPr/>
            </p:nvPicPr>
            <p:blipFill>
              <a:blip r:embed="rId8"/>
              <a:stretch>
                <a:fillRect/>
              </a:stretch>
            </p:blipFill>
            <p:spPr>
              <a:xfrm>
                <a:off x="4389481" y="4185214"/>
                <a:ext cx="469963" cy="469963"/>
              </a:xfrm>
              <a:prstGeom prst="rect">
                <a:avLst/>
              </a:prstGeom>
            </p:spPr>
          </p:pic>
        </p:grpSp>
        <p:sp>
          <p:nvSpPr>
            <p:cNvPr id="15" name="Rectangle: Rounded Corners 14">
              <a:extLst>
                <a:ext uri="{FF2B5EF4-FFF2-40B4-BE49-F238E27FC236}">
                  <a16:creationId xmlns:a16="http://schemas.microsoft.com/office/drawing/2014/main" id="{691654C8-6D21-E463-302F-07265292292B}"/>
                </a:ext>
              </a:extLst>
            </p:cNvPr>
            <p:cNvSpPr/>
            <p:nvPr/>
          </p:nvSpPr>
          <p:spPr>
            <a:xfrm>
              <a:off x="6470488" y="3244032"/>
              <a:ext cx="4621427" cy="796835"/>
            </a:xfrm>
            <a:prstGeom prst="roundRect">
              <a:avLst>
                <a:gd name="adj" fmla="val 50000"/>
              </a:avLst>
            </a:prstGeom>
            <a:solidFill>
              <a:srgbClr val="FFFFCC"/>
            </a:solidFill>
            <a:ln w="38100" cap="flat" cmpd="sng" algn="ctr">
              <a:solidFill>
                <a:srgbClr val="ED7D3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Tiêu</a:t>
              </a:r>
              <a:r>
                <a:rPr kumimoji="0" lang="en-US" sz="4400" b="1" i="0" u="none" strike="noStrike" kern="0" cap="none" spc="0" normalizeH="0" baseline="0" noProof="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 chí đánh giá</a:t>
              </a:r>
              <a:endPar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endParaRPr>
            </a:p>
          </p:txBody>
        </p:sp>
      </p:grpSp>
      <p:grpSp>
        <p:nvGrpSpPr>
          <p:cNvPr id="32" name="Group 31">
            <a:extLst>
              <a:ext uri="{FF2B5EF4-FFF2-40B4-BE49-F238E27FC236}">
                <a16:creationId xmlns:a16="http://schemas.microsoft.com/office/drawing/2014/main" id="{AF508310-16AF-C1BC-0932-298A1A1C11B1}"/>
              </a:ext>
            </a:extLst>
          </p:cNvPr>
          <p:cNvGrpSpPr/>
          <p:nvPr/>
        </p:nvGrpSpPr>
        <p:grpSpPr>
          <a:xfrm>
            <a:off x="308078" y="3578282"/>
            <a:ext cx="5561110" cy="2784533"/>
            <a:chOff x="226098" y="3169228"/>
            <a:chExt cx="5561110" cy="2784533"/>
          </a:xfrm>
        </p:grpSpPr>
        <p:sp>
          <p:nvSpPr>
            <p:cNvPr id="33" name="Rectangle: Rounded Corners 32">
              <a:extLst>
                <a:ext uri="{FF2B5EF4-FFF2-40B4-BE49-F238E27FC236}">
                  <a16:creationId xmlns:a16="http://schemas.microsoft.com/office/drawing/2014/main" id="{208467EA-D714-3C57-5872-5E8C8590F322}"/>
                </a:ext>
              </a:extLst>
            </p:cNvPr>
            <p:cNvSpPr/>
            <p:nvPr/>
          </p:nvSpPr>
          <p:spPr>
            <a:xfrm>
              <a:off x="226098" y="3789681"/>
              <a:ext cx="5561110" cy="2164080"/>
            </a:xfrm>
            <a:prstGeom prst="roundRect">
              <a:avLst/>
            </a:prstGeom>
            <a:solidFill>
              <a:sysClr val="window" lastClr="FFFFFF">
                <a:alpha val="86000"/>
              </a:sysClr>
            </a:solidFill>
            <a:ln w="38100" cap="flat" cmpd="sng" algn="ctr">
              <a:solidFill>
                <a:srgbClr val="ED7D31"/>
              </a:solidFill>
              <a:prstDash val="solid"/>
              <a:miter lim="800000"/>
            </a:ln>
            <a:effectLst/>
          </p:spPr>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Giải nghĩa từ cùng nhau. </a:t>
              </a:r>
              <a:endParaRPr kumimoji="0" lang="vi-VN"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4" name="Rectangle: Rounded Corners 33">
              <a:extLst>
                <a:ext uri="{FF2B5EF4-FFF2-40B4-BE49-F238E27FC236}">
                  <a16:creationId xmlns:a16="http://schemas.microsoft.com/office/drawing/2014/main" id="{B69364BA-4289-34F5-7E1F-CE47F6E20AAB}"/>
                </a:ext>
              </a:extLst>
            </p:cNvPr>
            <p:cNvSpPr/>
            <p:nvPr/>
          </p:nvSpPr>
          <p:spPr>
            <a:xfrm>
              <a:off x="1665655" y="3169228"/>
              <a:ext cx="2764691" cy="796835"/>
            </a:xfrm>
            <a:prstGeom prst="roundRect">
              <a:avLst>
                <a:gd name="adj" fmla="val 50000"/>
              </a:avLst>
            </a:prstGeom>
            <a:solidFill>
              <a:srgbClr val="FFFFCC"/>
            </a:solidFill>
            <a:ln w="38100" cap="flat" cmpd="sng" algn="ctr">
              <a:solidFill>
                <a:srgbClr val="ED7D3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Yêu</a:t>
              </a:r>
              <a:r>
                <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 </a:t>
              </a:r>
              <a:r>
                <a:rPr kumimoji="0" lang="en-US" sz="4400" b="1" i="0" u="none" strike="noStrike" kern="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Cầu</a:t>
              </a:r>
              <a:endPar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endParaRPr>
            </a:p>
          </p:txBody>
        </p:sp>
        <p:pic>
          <p:nvPicPr>
            <p:cNvPr id="35" name="Picture 34">
              <a:extLst>
                <a:ext uri="{FF2B5EF4-FFF2-40B4-BE49-F238E27FC236}">
                  <a16:creationId xmlns:a16="http://schemas.microsoft.com/office/drawing/2014/main" id="{15FD3F39-91E7-EA14-E604-362AD8ED3B17}"/>
                </a:ext>
              </a:extLst>
            </p:cNvPr>
            <p:cNvPicPr>
              <a:picLocks noChangeAspect="1"/>
            </p:cNvPicPr>
            <p:nvPr/>
          </p:nvPicPr>
          <p:blipFill>
            <a:blip r:embed="rId9"/>
            <a:stretch>
              <a:fillRect/>
            </a:stretch>
          </p:blipFill>
          <p:spPr>
            <a:xfrm flipH="1">
              <a:off x="324528" y="3950336"/>
              <a:ext cx="609091" cy="609091"/>
            </a:xfrm>
            <a:prstGeom prst="rect">
              <a:avLst/>
            </a:prstGeom>
          </p:spPr>
        </p:pic>
        <p:pic>
          <p:nvPicPr>
            <p:cNvPr id="36" name="Picture 35">
              <a:extLst>
                <a:ext uri="{FF2B5EF4-FFF2-40B4-BE49-F238E27FC236}">
                  <a16:creationId xmlns:a16="http://schemas.microsoft.com/office/drawing/2014/main" id="{D5BFA014-3670-09CF-4ADA-039ABA735BBC}"/>
                </a:ext>
              </a:extLst>
            </p:cNvPr>
            <p:cNvPicPr>
              <a:picLocks noChangeAspect="1"/>
            </p:cNvPicPr>
            <p:nvPr/>
          </p:nvPicPr>
          <p:blipFill>
            <a:blip r:embed="rId9"/>
            <a:stretch>
              <a:fillRect/>
            </a:stretch>
          </p:blipFill>
          <p:spPr>
            <a:xfrm flipH="1">
              <a:off x="324528" y="4544021"/>
              <a:ext cx="609091" cy="609091"/>
            </a:xfrm>
            <a:prstGeom prst="rect">
              <a:avLst/>
            </a:prstGeom>
          </p:spPr>
        </p:pic>
        <p:pic>
          <p:nvPicPr>
            <p:cNvPr id="37" name="Picture 36">
              <a:extLst>
                <a:ext uri="{FF2B5EF4-FFF2-40B4-BE49-F238E27FC236}">
                  <a16:creationId xmlns:a16="http://schemas.microsoft.com/office/drawing/2014/main" id="{D850CA4B-47E4-0781-7EA6-E1F8DE134BEA}"/>
                </a:ext>
              </a:extLst>
            </p:cNvPr>
            <p:cNvPicPr>
              <a:picLocks noChangeAspect="1"/>
            </p:cNvPicPr>
            <p:nvPr/>
          </p:nvPicPr>
          <p:blipFill>
            <a:blip r:embed="rId9"/>
            <a:stretch>
              <a:fillRect/>
            </a:stretch>
          </p:blipFill>
          <p:spPr>
            <a:xfrm flipH="1">
              <a:off x="324528" y="5242918"/>
              <a:ext cx="609091" cy="609091"/>
            </a:xfrm>
            <a:prstGeom prst="rect">
              <a:avLst/>
            </a:prstGeom>
          </p:spPr>
        </p:pic>
      </p:grpSp>
      <p:pic>
        <p:nvPicPr>
          <p:cNvPr id="38" name="Picture 37">
            <a:extLst>
              <a:ext uri="{FF2B5EF4-FFF2-40B4-BE49-F238E27FC236}">
                <a16:creationId xmlns:a16="http://schemas.microsoft.com/office/drawing/2014/main" id="{2774F53C-3CC1-0606-E287-DBA11594EF05}"/>
              </a:ext>
            </a:extLst>
          </p:cNvPr>
          <p:cNvPicPr>
            <a:picLocks noChangeAspect="1"/>
          </p:cNvPicPr>
          <p:nvPr/>
        </p:nvPicPr>
        <p:blipFill>
          <a:blip r:embed="rId10"/>
          <a:stretch>
            <a:fillRect/>
          </a:stretch>
        </p:blipFill>
        <p:spPr>
          <a:xfrm>
            <a:off x="-48909" y="279508"/>
            <a:ext cx="12058933" cy="2353260"/>
          </a:xfrm>
          <a:prstGeom prst="rect">
            <a:avLst/>
          </a:prstGeom>
        </p:spPr>
      </p:pic>
      <p:pic>
        <p:nvPicPr>
          <p:cNvPr id="39" name="Picture 38">
            <a:extLst>
              <a:ext uri="{FF2B5EF4-FFF2-40B4-BE49-F238E27FC236}">
                <a16:creationId xmlns:a16="http://schemas.microsoft.com/office/drawing/2014/main" id="{3647912A-29BA-65BB-F5EC-73942C95CA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41194" y="1766260"/>
            <a:ext cx="3430641" cy="1944539"/>
          </a:xfrm>
          <a:prstGeom prst="rect">
            <a:avLst/>
          </a:prstGeom>
        </p:spPr>
      </p:pic>
    </p:spTree>
    <p:extLst>
      <p:ext uri="{BB962C8B-B14F-4D97-AF65-F5344CB8AC3E}">
        <p14:creationId xmlns:p14="http://schemas.microsoft.com/office/powerpoint/2010/main" val="5717057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Freeform 23">
            <a:extLst>
              <a:ext uri="{FF2B5EF4-FFF2-40B4-BE49-F238E27FC236}">
                <a16:creationId xmlns:a16="http://schemas.microsoft.com/office/drawing/2014/main" id="{00B42FCC-2413-457A-9FF0-09B67E3DDB62}"/>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23">
            <a:extLst>
              <a:ext uri="{FF2B5EF4-FFF2-40B4-BE49-F238E27FC236}">
                <a16:creationId xmlns:a16="http://schemas.microsoft.com/office/drawing/2014/main" id="{257441A0-3137-2616-AEFE-09AF2C0B529B}"/>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Rectangle: Rounded Corners 3">
            <a:extLst>
              <a:ext uri="{FF2B5EF4-FFF2-40B4-BE49-F238E27FC236}">
                <a16:creationId xmlns:a16="http://schemas.microsoft.com/office/drawing/2014/main" id="{8E8D7AA0-F1AA-DE67-7895-FC4C5DE2D4C7}"/>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Freeform 8">
            <a:extLst>
              <a:ext uri="{FF2B5EF4-FFF2-40B4-BE49-F238E27FC236}">
                <a16:creationId xmlns:a16="http://schemas.microsoft.com/office/drawing/2014/main" id="{5DE6E69F-BC7E-F20B-2CB2-EF60F4BB4F5A}"/>
              </a:ext>
            </a:extLst>
          </p:cNvPr>
          <p:cNvSpPr/>
          <p:nvPr/>
        </p:nvSpPr>
        <p:spPr>
          <a:xfrm>
            <a:off x="173736" y="198424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Freeform 13">
            <a:extLst>
              <a:ext uri="{FF2B5EF4-FFF2-40B4-BE49-F238E27FC236}">
                <a16:creationId xmlns:a16="http://schemas.microsoft.com/office/drawing/2014/main" id="{B8AE9E11-9B5F-8F84-6F3B-6757A9F1650D}"/>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5655CE43-36C7-DACE-6480-7DFD1CBCB7F0}"/>
              </a:ext>
            </a:extLst>
          </p:cNvPr>
          <p:cNvGrpSpPr/>
          <p:nvPr/>
        </p:nvGrpSpPr>
        <p:grpSpPr>
          <a:xfrm>
            <a:off x="7505876" y="1049112"/>
            <a:ext cx="4682213" cy="3609047"/>
            <a:chOff x="6988957" y="1260296"/>
            <a:chExt cx="4682213" cy="3609047"/>
          </a:xfrm>
        </p:grpSpPr>
        <p:sp>
          <p:nvSpPr>
            <p:cNvPr id="12" name="Freeform 10">
              <a:extLst>
                <a:ext uri="{FF2B5EF4-FFF2-40B4-BE49-F238E27FC236}">
                  <a16:creationId xmlns:a16="http://schemas.microsoft.com/office/drawing/2014/main" id="{16E2680D-F39F-BB65-E6D1-9CD200D325B1}"/>
                </a:ext>
              </a:extLst>
            </p:cNvPr>
            <p:cNvSpPr/>
            <p:nvPr/>
          </p:nvSpPr>
          <p:spPr>
            <a:xfrm>
              <a:off x="6988957" y="1260296"/>
              <a:ext cx="4682213" cy="3609047"/>
            </a:xfrm>
            <a:custGeom>
              <a:avLst/>
              <a:gdLst/>
              <a:ahLst/>
              <a:cxnLst/>
              <a:rect l="l" t="t" r="r" b="b"/>
              <a:pathLst>
                <a:path w="2313082" h="2057400">
                  <a:moveTo>
                    <a:pt x="0" y="0"/>
                  </a:moveTo>
                  <a:lnTo>
                    <a:pt x="2313081" y="0"/>
                  </a:lnTo>
                  <a:lnTo>
                    <a:pt x="2313081" y="2057400"/>
                  </a:lnTo>
                  <a:lnTo>
                    <a:pt x="0" y="20574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19" name="Group 18">
              <a:extLst>
                <a:ext uri="{FF2B5EF4-FFF2-40B4-BE49-F238E27FC236}">
                  <a16:creationId xmlns:a16="http://schemas.microsoft.com/office/drawing/2014/main" id="{D7019132-8450-69A3-BE97-E5CA32E19EBE}"/>
                </a:ext>
              </a:extLst>
            </p:cNvPr>
            <p:cNvGrpSpPr/>
            <p:nvPr/>
          </p:nvGrpSpPr>
          <p:grpSpPr>
            <a:xfrm>
              <a:off x="7607667" y="1672600"/>
              <a:ext cx="3292017" cy="2594875"/>
              <a:chOff x="7607667" y="1672600"/>
              <a:chExt cx="3292017" cy="2594875"/>
            </a:xfrm>
          </p:grpSpPr>
          <p:sp>
            <p:nvSpPr>
              <p:cNvPr id="20" name="TextBox 19">
                <a:extLst>
                  <a:ext uri="{FF2B5EF4-FFF2-40B4-BE49-F238E27FC236}">
                    <a16:creationId xmlns:a16="http://schemas.microsoft.com/office/drawing/2014/main" id="{E4BB1D50-DBF4-26F9-510B-985E7CB74ECC}"/>
                  </a:ext>
                </a:extLst>
              </p:cNvPr>
              <p:cNvSpPr txBox="1"/>
              <p:nvPr/>
            </p:nvSpPr>
            <p:spPr>
              <a:xfrm>
                <a:off x="7609191" y="1672600"/>
                <a:ext cx="329049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Luyện</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đọc</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trước</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lớp</a:t>
                </a:r>
                <a:endParaRPr kumimoji="0" lang="vi-VN"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901FED52-A981-829C-C54C-E2DBE24CA256}"/>
                  </a:ext>
                </a:extLst>
              </p:cNvPr>
              <p:cNvSpPr txBox="1"/>
              <p:nvPr/>
            </p:nvSpPr>
            <p:spPr>
              <a:xfrm>
                <a:off x="7607667" y="1682152"/>
                <a:ext cx="329049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Luyện</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đọc</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trước</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lớp</a:t>
                </a:r>
                <a:endParaRPr kumimoji="0" lang="vi-VN"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Arial" panose="020B0604020202020204" pitchFamily="34" charset="0"/>
                  <a:ea typeface="+mn-ea"/>
                  <a:cs typeface="+mn-cs"/>
                </a:endParaRPr>
              </a:p>
            </p:txBody>
          </p:sp>
        </p:grpSp>
      </p:grpSp>
      <p:sp>
        <p:nvSpPr>
          <p:cNvPr id="22" name="TextBox 21">
            <a:extLst>
              <a:ext uri="{FF2B5EF4-FFF2-40B4-BE49-F238E27FC236}">
                <a16:creationId xmlns:a16="http://schemas.microsoft.com/office/drawing/2014/main" id="{45A6992F-761A-0281-F0A2-091B8832754A}"/>
              </a:ext>
            </a:extLst>
          </p:cNvPr>
          <p:cNvSpPr txBox="1"/>
          <p:nvPr/>
        </p:nvSpPr>
        <p:spPr>
          <a:xfrm>
            <a:off x="2561692" y="221185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5508C04F-A24B-2D82-4A70-3CB12D51514E}"/>
              </a:ext>
            </a:extLst>
          </p:cNvPr>
          <p:cNvPicPr>
            <a:picLocks noChangeAspect="1"/>
          </p:cNvPicPr>
          <p:nvPr/>
        </p:nvPicPr>
        <p:blipFill>
          <a:blip r:embed="rId6"/>
          <a:stretch>
            <a:fillRect/>
          </a:stretch>
        </p:blipFill>
        <p:spPr>
          <a:xfrm>
            <a:off x="406847" y="3045789"/>
            <a:ext cx="6888802" cy="2222742"/>
          </a:xfrm>
          <a:prstGeom prst="rect">
            <a:avLst/>
          </a:prstGeom>
        </p:spPr>
      </p:pic>
    </p:spTree>
    <p:extLst>
      <p:ext uri="{BB962C8B-B14F-4D97-AF65-F5344CB8AC3E}">
        <p14:creationId xmlns:p14="http://schemas.microsoft.com/office/powerpoint/2010/main" val="206124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B0243-39FE-4B99-3694-7A872190CAB2}"/>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FB96275-08AD-763B-12D0-D0AE3BF06CE2}"/>
              </a:ext>
            </a:extLst>
          </p:cNvPr>
          <p:cNvSpPr>
            <a:spLocks noGrp="1"/>
          </p:cNvSpPr>
          <p:nvPr>
            <p:ph idx="1"/>
          </p:nvPr>
        </p:nvSpPr>
        <p:spPr/>
        <p:txBody>
          <a:bodyPr/>
          <a:lstStyle/>
          <a:p>
            <a:endParaRPr lang="vi-VN"/>
          </a:p>
        </p:txBody>
      </p:sp>
      <p:pic>
        <p:nvPicPr>
          <p:cNvPr id="4" name="Content Placeholder 4" descr="A clipboard with a clip and hearts&#10;&#10;Description automatically generated">
            <a:extLst>
              <a:ext uri="{FF2B5EF4-FFF2-40B4-BE49-F238E27FC236}">
                <a16:creationId xmlns:a16="http://schemas.microsoft.com/office/drawing/2014/main" id="{BD423505-79EA-DBBD-DD7A-3DF74114601B}"/>
              </a:ext>
            </a:extLst>
          </p:cNvPr>
          <p:cNvPicPr>
            <a:picLocks noChangeAspect="1"/>
          </p:cNvPicPr>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5" name="Freeform 24">
            <a:extLst>
              <a:ext uri="{FF2B5EF4-FFF2-40B4-BE49-F238E27FC236}">
                <a16:creationId xmlns:a16="http://schemas.microsoft.com/office/drawing/2014/main" id="{02315B9D-6E72-E7DA-E94D-8A6AB5EB6FF7}"/>
              </a:ext>
            </a:extLst>
          </p:cNvPr>
          <p:cNvSpPr/>
          <p:nvPr/>
        </p:nvSpPr>
        <p:spPr>
          <a:xfrm>
            <a:off x="1492798" y="474248"/>
            <a:ext cx="8620465" cy="5702715"/>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7">
            <a:extLst>
              <a:ext uri="{FF2B5EF4-FFF2-40B4-BE49-F238E27FC236}">
                <a16:creationId xmlns:a16="http://schemas.microsoft.com/office/drawing/2014/main" id="{BCBF2E4E-1A6C-D377-AEA7-86505937B242}"/>
              </a:ext>
            </a:extLst>
          </p:cNvPr>
          <p:cNvSpPr/>
          <p:nvPr/>
        </p:nvSpPr>
        <p:spPr>
          <a:xfrm>
            <a:off x="8439950" y="2302371"/>
            <a:ext cx="3474682" cy="45543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4"/>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430370FA-1077-7B9A-4A0C-1C5DCEA2FDFB}"/>
              </a:ext>
            </a:extLst>
          </p:cNvPr>
          <p:cNvGrpSpPr/>
          <p:nvPr/>
        </p:nvGrpSpPr>
        <p:grpSpPr>
          <a:xfrm>
            <a:off x="3629456" y="1302348"/>
            <a:ext cx="3251018" cy="1108820"/>
            <a:chOff x="4639487" y="939795"/>
            <a:chExt cx="3251018" cy="1108820"/>
          </a:xfrm>
        </p:grpSpPr>
        <p:sp>
          <p:nvSpPr>
            <p:cNvPr id="8" name="TextBox 7">
              <a:extLst>
                <a:ext uri="{FF2B5EF4-FFF2-40B4-BE49-F238E27FC236}">
                  <a16:creationId xmlns:a16="http://schemas.microsoft.com/office/drawing/2014/main" id="{1E023E30-CD11-4531-EC26-804CA91741F7}"/>
                </a:ext>
              </a:extLst>
            </p:cNvPr>
            <p:cNvSpPr txBox="1"/>
            <p:nvPr/>
          </p:nvSpPr>
          <p:spPr>
            <a:xfrm>
              <a:off x="4639487" y="939795"/>
              <a:ext cx="325101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err="1">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Hoạt</a:t>
              </a:r>
              <a:r>
                <a:rPr kumimoji="0" lang="en-GB" sz="6600" b="0" i="0" u="none" strike="noStrike" kern="0" cap="none" spc="0" normalizeH="0" baseline="0" noProof="0" dirty="0">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 </a:t>
              </a:r>
              <a:r>
                <a:rPr kumimoji="0" lang="en-GB" sz="6600" b="0" i="0" u="none" strike="noStrike" kern="0" cap="none" spc="0" normalizeH="0" baseline="0" noProof="0" dirty="0" err="1">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động</a:t>
              </a:r>
              <a:endParaRPr kumimoji="0" lang="vi-VN" sz="6600" b="0" i="0" u="none" strike="noStrike" kern="0" cap="none" spc="0" normalizeH="0" baseline="0" noProof="0" dirty="0">
                <a:ln w="190500">
                  <a:solidFill>
                    <a:prstClr val="white"/>
                  </a:solidFill>
                </a:ln>
                <a:solidFill>
                  <a:prstClr val="black"/>
                </a:solidFill>
                <a:effectLst>
                  <a:outerShdw dist="38100" dir="2700000" algn="tl" rotWithShape="0">
                    <a:prstClr val="black"/>
                  </a:outerShdw>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FCCC3BF6-353B-B978-9E4F-35F9B5598A20}"/>
                </a:ext>
              </a:extLst>
            </p:cNvPr>
            <p:cNvSpPr txBox="1"/>
            <p:nvPr/>
          </p:nvSpPr>
          <p:spPr>
            <a:xfrm>
              <a:off x="4639487" y="940619"/>
              <a:ext cx="325101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err="1">
                  <a:ln>
                    <a:noFill/>
                  </a:ln>
                  <a:solidFill>
                    <a:srgbClr val="005CAD"/>
                  </a:solidFill>
                  <a:effectLst/>
                  <a:uLnTx/>
                  <a:uFillTx/>
                  <a:latin typeface="SVN-DK Clochard" panose="02000000000000000000" pitchFamily="50" charset="0"/>
                  <a:ea typeface="+mn-ea"/>
                  <a:cs typeface="+mn-cs"/>
                </a:rPr>
                <a:t>Hoạt</a:t>
              </a:r>
              <a:r>
                <a:rPr kumimoji="0" lang="en-GB" sz="6600" b="0" i="0" u="none" strike="noStrike" kern="0" cap="none" spc="0" normalizeH="0" baseline="0" noProof="0" dirty="0">
                  <a:ln>
                    <a:noFill/>
                  </a:ln>
                  <a:solidFill>
                    <a:srgbClr val="005CAD"/>
                  </a:solidFill>
                  <a:effectLst/>
                  <a:uLnTx/>
                  <a:uFillTx/>
                  <a:latin typeface="SVN-DK Clochard" panose="02000000000000000000" pitchFamily="50" charset="0"/>
                  <a:ea typeface="+mn-ea"/>
                  <a:cs typeface="+mn-cs"/>
                </a:rPr>
                <a:t> </a:t>
              </a:r>
              <a:r>
                <a:rPr kumimoji="0" lang="en-GB" sz="6600" b="0" i="0" u="none" strike="noStrike" kern="0" cap="none" spc="0" normalizeH="0" baseline="0" noProof="0" dirty="0" err="1">
                  <a:ln>
                    <a:noFill/>
                  </a:ln>
                  <a:solidFill>
                    <a:srgbClr val="005CAD"/>
                  </a:solidFill>
                  <a:effectLst/>
                  <a:uLnTx/>
                  <a:uFillTx/>
                  <a:latin typeface="SVN-DK Clochard" panose="02000000000000000000" pitchFamily="50" charset="0"/>
                  <a:ea typeface="+mn-ea"/>
                  <a:cs typeface="+mn-cs"/>
                </a:rPr>
                <a:t>động</a:t>
              </a:r>
              <a:endParaRPr kumimoji="0" lang="vi-VN" sz="6600" b="0" i="0" u="none" strike="noStrike" kern="0" cap="none" spc="0" normalizeH="0" baseline="0" noProof="0" dirty="0">
                <a:ln>
                  <a:noFill/>
                </a:ln>
                <a:solidFill>
                  <a:srgbClr val="005CAD"/>
                </a:solidFill>
                <a:effectLst/>
                <a:uLnTx/>
                <a:uFillTx/>
                <a:latin typeface="Arial" panose="020B0604020202020204" pitchFamily="34" charset="0"/>
                <a:ea typeface="+mn-ea"/>
                <a:cs typeface="+mn-cs"/>
              </a:endParaRPr>
            </a:p>
          </p:txBody>
        </p:sp>
      </p:grpSp>
      <p:pic>
        <p:nvPicPr>
          <p:cNvPr id="13" name="Picture 12">
            <a:extLst>
              <a:ext uri="{FF2B5EF4-FFF2-40B4-BE49-F238E27FC236}">
                <a16:creationId xmlns:a16="http://schemas.microsoft.com/office/drawing/2014/main" id="{34A32FF3-37FA-434C-43A0-D96F12488ECB}"/>
              </a:ext>
            </a:extLst>
          </p:cNvPr>
          <p:cNvPicPr>
            <a:picLocks noChangeAspect="1"/>
          </p:cNvPicPr>
          <p:nvPr/>
        </p:nvPicPr>
        <p:blipFill>
          <a:blip r:embed="rId5"/>
          <a:stretch>
            <a:fillRect/>
          </a:stretch>
        </p:blipFill>
        <p:spPr>
          <a:xfrm>
            <a:off x="2591480" y="2386684"/>
            <a:ext cx="6492803" cy="2066723"/>
          </a:xfrm>
          <a:prstGeom prst="rect">
            <a:avLst/>
          </a:prstGeom>
        </p:spPr>
      </p:pic>
    </p:spTree>
    <p:extLst>
      <p:ext uri="{BB962C8B-B14F-4D97-AF65-F5344CB8AC3E}">
        <p14:creationId xmlns:p14="http://schemas.microsoft.com/office/powerpoint/2010/main" val="3136951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EF8769D-F0C9-6213-0226-1C72B14B04EB}"/>
              </a:ext>
            </a:extLst>
          </p:cNvPr>
          <p:cNvGrpSpPr/>
          <p:nvPr/>
        </p:nvGrpSpPr>
        <p:grpSpPr>
          <a:xfrm>
            <a:off x="267186" y="1455241"/>
            <a:ext cx="11388366" cy="1295032"/>
            <a:chOff x="267186" y="1455241"/>
            <a:chExt cx="11388366" cy="1295032"/>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pic>
          <p:nvPicPr>
            <p:cNvPr id="7" name="Picture 6">
              <a:extLst>
                <a:ext uri="{FF2B5EF4-FFF2-40B4-BE49-F238E27FC236}">
                  <a16:creationId xmlns:a16="http://schemas.microsoft.com/office/drawing/2014/main" id="{548C650B-E0FA-750F-0CB5-A2D1290C145C}"/>
                </a:ext>
              </a:extLst>
            </p:cNvPr>
            <p:cNvPicPr>
              <a:picLocks noChangeAspect="1"/>
            </p:cNvPicPr>
            <p:nvPr/>
          </p:nvPicPr>
          <p:blipFill>
            <a:blip r:embed="rId2"/>
            <a:stretch>
              <a:fillRect/>
            </a:stretch>
          </p:blipFill>
          <p:spPr>
            <a:xfrm>
              <a:off x="267186" y="1455241"/>
              <a:ext cx="766600" cy="1295032"/>
            </a:xfrm>
            <a:prstGeom prst="rect">
              <a:avLst/>
            </a:prstGeom>
          </p:spPr>
        </p:pic>
        <p:sp>
          <p:nvSpPr>
            <p:cNvPr id="9" name="TextBox 8">
              <a:extLst>
                <a:ext uri="{FF2B5EF4-FFF2-40B4-BE49-F238E27FC236}">
                  <a16:creationId xmlns:a16="http://schemas.microsoft.com/office/drawing/2014/main" id="{0EA5E4C3-B019-6740-E819-9DC79B10CFC3}"/>
                </a:ext>
              </a:extLst>
            </p:cNvPr>
            <p:cNvSpPr txBox="1"/>
            <p:nvPr/>
          </p:nvSpPr>
          <p:spPr>
            <a:xfrm>
              <a:off x="1212613" y="1562644"/>
              <a:ext cx="10264112" cy="1077218"/>
            </a:xfrm>
            <a:prstGeom prst="rect">
              <a:avLst/>
            </a:prstGeom>
            <a:noFill/>
          </p:spPr>
          <p:txBody>
            <a:bodyPr wrap="square">
              <a:spAutoFit/>
            </a:bodyPr>
            <a:lstStyle/>
            <a:p>
              <a:pPr algn="just"/>
              <a:r>
                <a:rPr lang="vi-VN" sz="3200" b="1" dirty="0">
                  <a:solidFill>
                    <a:srgbClr val="C00000"/>
                  </a:solidFill>
                  <a:latin typeface="Cambria" panose="02040503050406030204" pitchFamily="18" charset="0"/>
                  <a:ea typeface="Cambria" panose="02040503050406030204" pitchFamily="18" charset="0"/>
                </a:rPr>
                <a:t>Mỏm đá trên đỉnh núi cao có gì đặc biệt? Mỏm đá được mọi vật yêu quý như thế nào?</a:t>
              </a:r>
            </a:p>
          </p:txBody>
        </p:sp>
      </p:grpSp>
      <p:pic>
        <p:nvPicPr>
          <p:cNvPr id="3" name="Picture 2">
            <a:extLst>
              <a:ext uri="{FF2B5EF4-FFF2-40B4-BE49-F238E27FC236}">
                <a16:creationId xmlns:a16="http://schemas.microsoft.com/office/drawing/2014/main" id="{3422AA4B-0C13-05EC-616B-81A6A2E594F6}"/>
              </a:ext>
            </a:extLst>
          </p:cNvPr>
          <p:cNvPicPr>
            <a:picLocks noChangeAspect="1"/>
          </p:cNvPicPr>
          <p:nvPr/>
        </p:nvPicPr>
        <p:blipFill>
          <a:blip r:embed="rId3"/>
          <a:stretch>
            <a:fillRect/>
          </a:stretch>
        </p:blipFill>
        <p:spPr>
          <a:xfrm>
            <a:off x="2907943" y="220268"/>
            <a:ext cx="6572058" cy="1322947"/>
          </a:xfrm>
          <a:prstGeom prst="rect">
            <a:avLst/>
          </a:prstGeom>
        </p:spPr>
      </p:pic>
      <p:sp>
        <p:nvSpPr>
          <p:cNvPr id="8" name="Rectangle: Rounded Corners 7">
            <a:extLst>
              <a:ext uri="{FF2B5EF4-FFF2-40B4-BE49-F238E27FC236}">
                <a16:creationId xmlns:a16="http://schemas.microsoft.com/office/drawing/2014/main" id="{6E4F1B63-C947-ADE0-4417-3E7497081D07}"/>
              </a:ext>
            </a:extLst>
          </p:cNvPr>
          <p:cNvSpPr/>
          <p:nvPr/>
        </p:nvSpPr>
        <p:spPr>
          <a:xfrm>
            <a:off x="1556657" y="3113314"/>
            <a:ext cx="1719943"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Nắng</a:t>
            </a:r>
            <a:endParaRPr lang="en-US" sz="4000" dirty="0">
              <a:solidFill>
                <a:srgbClr val="00206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B884E073-E8C5-94BC-3BBD-033BBCEFA100}"/>
              </a:ext>
            </a:extLst>
          </p:cNvPr>
          <p:cNvSpPr/>
          <p:nvPr/>
        </p:nvSpPr>
        <p:spPr>
          <a:xfrm>
            <a:off x="4778829" y="3080656"/>
            <a:ext cx="1719943"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Mưa</a:t>
            </a:r>
            <a:endParaRPr lang="en-US" sz="4000" dirty="0">
              <a:solidFill>
                <a:srgbClr val="00206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1004696C-81D2-DDF4-59DD-B086DC186DBA}"/>
              </a:ext>
            </a:extLst>
          </p:cNvPr>
          <p:cNvSpPr/>
          <p:nvPr/>
        </p:nvSpPr>
        <p:spPr>
          <a:xfrm>
            <a:off x="7336972" y="3080656"/>
            <a:ext cx="1719943"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a:t>
            </a:r>
          </a:p>
        </p:txBody>
      </p:sp>
      <p:sp>
        <p:nvSpPr>
          <p:cNvPr id="12" name="Rectangle: Rounded Corners 11">
            <a:extLst>
              <a:ext uri="{FF2B5EF4-FFF2-40B4-BE49-F238E27FC236}">
                <a16:creationId xmlns:a16="http://schemas.microsoft.com/office/drawing/2014/main" id="{966C952E-FD68-D3B7-B2B2-4FAF8F900268}"/>
              </a:ext>
            </a:extLst>
          </p:cNvPr>
          <p:cNvSpPr/>
          <p:nvPr/>
        </p:nvSpPr>
        <p:spPr>
          <a:xfrm>
            <a:off x="9775372" y="3058885"/>
            <a:ext cx="1719943"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258311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F7425-DC6B-E87A-01FD-D33BB0628560}"/>
              </a:ext>
            </a:extLst>
          </p:cNvPr>
          <p:cNvSpPr/>
          <p:nvPr/>
        </p:nvSpPr>
        <p:spPr>
          <a:xfrm>
            <a:off x="1088572" y="1918607"/>
            <a:ext cx="1926771"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Nắng</a:t>
            </a:r>
            <a:endParaRPr lang="en-US" sz="4000" dirty="0">
              <a:solidFill>
                <a:srgbClr val="002060"/>
              </a:solidFill>
              <a:latin typeface="Cambria" panose="02040503050406030204" pitchFamily="18" charset="0"/>
              <a:ea typeface="Cambria" panose="02040503050406030204" pitchFamily="18" charset="0"/>
            </a:endParaRPr>
          </a:p>
        </p:txBody>
      </p:sp>
      <p:pic>
        <p:nvPicPr>
          <p:cNvPr id="1026" name="Picture 2" descr="ánh sáng mặt trời png | PNGEgg">
            <a:extLst>
              <a:ext uri="{FF2B5EF4-FFF2-40B4-BE49-F238E27FC236}">
                <a16:creationId xmlns:a16="http://schemas.microsoft.com/office/drawing/2014/main" id="{170A1851-95B4-7527-83A6-EC241F4ED41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70" b="89943" l="9770" r="90517">
                        <a14:foregroundMark x1="26437" y1="22126" x2="32184" y2="27011"/>
                        <a14:foregroundMark x1="48276" y1="16092" x2="49425" y2="22126"/>
                        <a14:foregroundMark x1="72701" y1="16954" x2="71552" y2="22414"/>
                        <a14:foregroundMark x1="77874" y1="37644" x2="85057" y2="33908"/>
                        <a14:foregroundMark x1="84195" y1="50862" x2="90517" y2="51437"/>
                        <a14:foregroundMark x1="74713" y1="72126" x2="83046" y2="81322"/>
                        <a14:foregroundMark x1="65230" y1="77299" x2="65805" y2="83908"/>
                        <a14:foregroundMark x1="47989" y1="77874" x2="46839" y2="87644"/>
                        <a14:foregroundMark x1="26437" y1="79023" x2="31609" y2="70115"/>
                        <a14:foregroundMark x1="18103" y1="60057" x2="23851" y2="57759"/>
                        <a14:foregroundMark x1="11494" y1="45115" x2="22989" y2="43391"/>
                      </a14:backgroundRemoval>
                    </a14:imgEffect>
                  </a14:imgLayer>
                </a14:imgProps>
              </a:ext>
              <a:ext uri="{28A0092B-C50C-407E-A947-70E740481C1C}">
                <a14:useLocalDpi xmlns:a14="http://schemas.microsoft.com/office/drawing/2010/main" val="0"/>
              </a:ext>
            </a:extLst>
          </a:blip>
          <a:srcRect/>
          <a:stretch>
            <a:fillRect/>
          </a:stretch>
        </p:blipFill>
        <p:spPr bwMode="auto">
          <a:xfrm>
            <a:off x="1227365" y="0"/>
            <a:ext cx="1940379" cy="194037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9">
            <a:extLst>
              <a:ext uri="{FF2B5EF4-FFF2-40B4-BE49-F238E27FC236}">
                <a16:creationId xmlns:a16="http://schemas.microsoft.com/office/drawing/2014/main" id="{E80C1A3B-4F7E-E9DA-1484-644719F03FBE}"/>
              </a:ext>
            </a:extLst>
          </p:cNvPr>
          <p:cNvSpPr/>
          <p:nvPr/>
        </p:nvSpPr>
        <p:spPr>
          <a:xfrm>
            <a:off x="5290457" y="1806738"/>
            <a:ext cx="5668230"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sd="1768336300">
                  <a:custGeom>
                    <a:avLst/>
                    <a:gdLst>
                      <a:gd name="connsiteX0" fmla="*/ 0 w 5668230"/>
                      <a:gd name="connsiteY0" fmla="*/ 164595 h 987551"/>
                      <a:gd name="connsiteX1" fmla="*/ 164595 w 5668230"/>
                      <a:gd name="connsiteY1" fmla="*/ 0 h 987551"/>
                      <a:gd name="connsiteX2" fmla="*/ 5503635 w 5668230"/>
                      <a:gd name="connsiteY2" fmla="*/ 0 h 987551"/>
                      <a:gd name="connsiteX3" fmla="*/ 5668230 w 5668230"/>
                      <a:gd name="connsiteY3" fmla="*/ 164595 h 987551"/>
                      <a:gd name="connsiteX4" fmla="*/ 5668230 w 5668230"/>
                      <a:gd name="connsiteY4" fmla="*/ 822956 h 987551"/>
                      <a:gd name="connsiteX5" fmla="*/ 5503635 w 5668230"/>
                      <a:gd name="connsiteY5" fmla="*/ 987551 h 987551"/>
                      <a:gd name="connsiteX6" fmla="*/ 164595 w 5668230"/>
                      <a:gd name="connsiteY6" fmla="*/ 987551 h 987551"/>
                      <a:gd name="connsiteX7" fmla="*/ 0 w 5668230"/>
                      <a:gd name="connsiteY7" fmla="*/ 822956 h 987551"/>
                      <a:gd name="connsiteX8" fmla="*/ 0 w 5668230"/>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8230" h="987551" fill="none" extrusionOk="0">
                        <a:moveTo>
                          <a:pt x="0" y="164595"/>
                        </a:moveTo>
                        <a:cubicBezTo>
                          <a:pt x="3155" y="71468"/>
                          <a:pt x="72234" y="-5090"/>
                          <a:pt x="164595" y="0"/>
                        </a:cubicBezTo>
                        <a:cubicBezTo>
                          <a:pt x="1839012" y="-162111"/>
                          <a:pt x="3511650" y="-123621"/>
                          <a:pt x="5503635" y="0"/>
                        </a:cubicBezTo>
                        <a:cubicBezTo>
                          <a:pt x="5598551" y="6900"/>
                          <a:pt x="5658966" y="67956"/>
                          <a:pt x="5668230" y="164595"/>
                        </a:cubicBezTo>
                        <a:cubicBezTo>
                          <a:pt x="5650811" y="428813"/>
                          <a:pt x="5713731" y="581529"/>
                          <a:pt x="5668230" y="822956"/>
                        </a:cubicBezTo>
                        <a:cubicBezTo>
                          <a:pt x="5664479" y="928326"/>
                          <a:pt x="5600853" y="993255"/>
                          <a:pt x="5503635" y="987551"/>
                        </a:cubicBezTo>
                        <a:cubicBezTo>
                          <a:pt x="3452378" y="1146948"/>
                          <a:pt x="1326151" y="880435"/>
                          <a:pt x="164595" y="987551"/>
                        </a:cubicBezTo>
                        <a:cubicBezTo>
                          <a:pt x="74243" y="992748"/>
                          <a:pt x="886" y="912488"/>
                          <a:pt x="0" y="822956"/>
                        </a:cubicBezTo>
                        <a:cubicBezTo>
                          <a:pt x="3288" y="621138"/>
                          <a:pt x="-34340" y="280284"/>
                          <a:pt x="0" y="164595"/>
                        </a:cubicBezTo>
                        <a:close/>
                      </a:path>
                      <a:path w="5668230" h="987551" stroke="0" extrusionOk="0">
                        <a:moveTo>
                          <a:pt x="0" y="164595"/>
                        </a:moveTo>
                        <a:cubicBezTo>
                          <a:pt x="814" y="56152"/>
                          <a:pt x="71386" y="-1554"/>
                          <a:pt x="164595" y="0"/>
                        </a:cubicBezTo>
                        <a:cubicBezTo>
                          <a:pt x="1908921" y="31561"/>
                          <a:pt x="3537769" y="164257"/>
                          <a:pt x="5503635" y="0"/>
                        </a:cubicBezTo>
                        <a:cubicBezTo>
                          <a:pt x="5592014" y="4984"/>
                          <a:pt x="5661069" y="60987"/>
                          <a:pt x="5668230" y="164595"/>
                        </a:cubicBezTo>
                        <a:cubicBezTo>
                          <a:pt x="5688262" y="268042"/>
                          <a:pt x="5718963" y="651497"/>
                          <a:pt x="5668230" y="822956"/>
                        </a:cubicBezTo>
                        <a:cubicBezTo>
                          <a:pt x="5675001" y="912203"/>
                          <a:pt x="5595100" y="992244"/>
                          <a:pt x="5503635" y="987551"/>
                        </a:cubicBezTo>
                        <a:cubicBezTo>
                          <a:pt x="4404705" y="947819"/>
                          <a:pt x="1290405" y="986515"/>
                          <a:pt x="164595" y="987551"/>
                        </a:cubicBezTo>
                        <a:cubicBezTo>
                          <a:pt x="57373" y="980907"/>
                          <a:pt x="-8576" y="925404"/>
                          <a:pt x="0" y="822956"/>
                        </a:cubicBezTo>
                        <a:cubicBezTo>
                          <a:pt x="18398" y="562842"/>
                          <a:pt x="-41669" y="422896"/>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i="1" dirty="0" err="1">
                <a:solidFill>
                  <a:srgbClr val="FF0000"/>
                </a:solidFill>
                <a:latin typeface="Cambria" panose="02040503050406030204" pitchFamily="18" charset="0"/>
                <a:ea typeface="Cambria" panose="02040503050406030204" pitchFamily="18" charset="0"/>
              </a:rPr>
              <a:t>Sưởi</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ấm</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cho</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tảng</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đá</a:t>
            </a:r>
            <a:endParaRPr lang="vi-VN" sz="4400" b="1" i="1" dirty="0">
              <a:solidFill>
                <a:srgbClr val="FF0000"/>
              </a:solidFill>
              <a:latin typeface="Cambria" panose="02040503050406030204" pitchFamily="18" charset="0"/>
              <a:ea typeface="Cambria" panose="02040503050406030204" pitchFamily="18" charset="0"/>
            </a:endParaRPr>
          </a:p>
        </p:txBody>
      </p:sp>
      <p:sp>
        <p:nvSpPr>
          <p:cNvPr id="6" name="Arrow: Right 5">
            <a:extLst>
              <a:ext uri="{FF2B5EF4-FFF2-40B4-BE49-F238E27FC236}">
                <a16:creationId xmlns:a16="http://schemas.microsoft.com/office/drawing/2014/main" id="{831AB2C5-E3AE-9D7B-2CA1-371F6137A4EE}"/>
              </a:ext>
            </a:extLst>
          </p:cNvPr>
          <p:cNvSpPr/>
          <p:nvPr/>
        </p:nvSpPr>
        <p:spPr>
          <a:xfrm>
            <a:off x="3483429" y="2081893"/>
            <a:ext cx="1262743"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Đám Mây Mưa - Đám mây mưa với sét - CleanPNG / KissPNG">
            <a:extLst>
              <a:ext uri="{FF2B5EF4-FFF2-40B4-BE49-F238E27FC236}">
                <a16:creationId xmlns:a16="http://schemas.microsoft.com/office/drawing/2014/main" id="{C35FB3EE-FFD9-A54B-1A9B-91C31BA5A70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500" b="92885" l="10000" r="90000">
                        <a14:foregroundMark x1="44556" y1="7500" x2="56000" y2="8269"/>
                        <a14:foregroundMark x1="28667" y1="69615" x2="29000" y2="92885"/>
                        <a14:foregroundMark x1="34000" y1="88462" x2="40333" y2="88654"/>
                        <a14:foregroundMark x1="63556" y1="90577" x2="73667" y2="90577"/>
                        <a14:foregroundMark x1="73333" y1="70577" x2="73000" y2="85962"/>
                        <a14:foregroundMark x1="73000" y1="85962" x2="73000" y2="85962"/>
                      </a14:backgroundRemoval>
                    </a14:imgEffect>
                  </a14:imgLayer>
                </a14:imgProps>
              </a:ext>
              <a:ext uri="{28A0092B-C50C-407E-A947-70E740481C1C}">
                <a14:useLocalDpi xmlns:a14="http://schemas.microsoft.com/office/drawing/2010/main" val="0"/>
              </a:ext>
            </a:extLst>
          </a:blip>
          <a:srcRect/>
          <a:stretch>
            <a:fillRect/>
          </a:stretch>
        </p:blipFill>
        <p:spPr bwMode="auto">
          <a:xfrm>
            <a:off x="772884" y="3232814"/>
            <a:ext cx="2119993" cy="122488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F1F6C9CB-6B67-7A72-960A-29C3ED22EFFB}"/>
              </a:ext>
            </a:extLst>
          </p:cNvPr>
          <p:cNvSpPr/>
          <p:nvPr/>
        </p:nvSpPr>
        <p:spPr>
          <a:xfrm>
            <a:off x="1012372" y="4683579"/>
            <a:ext cx="1926771"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Mưa</a:t>
            </a:r>
            <a:endParaRPr lang="en-US" sz="4000" dirty="0">
              <a:solidFill>
                <a:srgbClr val="002060"/>
              </a:solidFill>
              <a:latin typeface="Cambria" panose="02040503050406030204" pitchFamily="18" charset="0"/>
              <a:ea typeface="Cambria" panose="02040503050406030204" pitchFamily="18" charset="0"/>
            </a:endParaRPr>
          </a:p>
        </p:txBody>
      </p:sp>
      <p:sp>
        <p:nvSpPr>
          <p:cNvPr id="9" name="Rectangle: Rounded Corners 9">
            <a:extLst>
              <a:ext uri="{FF2B5EF4-FFF2-40B4-BE49-F238E27FC236}">
                <a16:creationId xmlns:a16="http://schemas.microsoft.com/office/drawing/2014/main" id="{1BAC7250-EF56-5837-EC5B-C4883AB149C5}"/>
              </a:ext>
            </a:extLst>
          </p:cNvPr>
          <p:cNvSpPr/>
          <p:nvPr/>
        </p:nvSpPr>
        <p:spPr>
          <a:xfrm>
            <a:off x="5236028" y="4506396"/>
            <a:ext cx="5668230"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sd="1768336300">
                  <a:custGeom>
                    <a:avLst/>
                    <a:gdLst>
                      <a:gd name="connsiteX0" fmla="*/ 0 w 5668230"/>
                      <a:gd name="connsiteY0" fmla="*/ 164595 h 987551"/>
                      <a:gd name="connsiteX1" fmla="*/ 164595 w 5668230"/>
                      <a:gd name="connsiteY1" fmla="*/ 0 h 987551"/>
                      <a:gd name="connsiteX2" fmla="*/ 5503635 w 5668230"/>
                      <a:gd name="connsiteY2" fmla="*/ 0 h 987551"/>
                      <a:gd name="connsiteX3" fmla="*/ 5668230 w 5668230"/>
                      <a:gd name="connsiteY3" fmla="*/ 164595 h 987551"/>
                      <a:gd name="connsiteX4" fmla="*/ 5668230 w 5668230"/>
                      <a:gd name="connsiteY4" fmla="*/ 822956 h 987551"/>
                      <a:gd name="connsiteX5" fmla="*/ 5503635 w 5668230"/>
                      <a:gd name="connsiteY5" fmla="*/ 987551 h 987551"/>
                      <a:gd name="connsiteX6" fmla="*/ 164595 w 5668230"/>
                      <a:gd name="connsiteY6" fmla="*/ 987551 h 987551"/>
                      <a:gd name="connsiteX7" fmla="*/ 0 w 5668230"/>
                      <a:gd name="connsiteY7" fmla="*/ 822956 h 987551"/>
                      <a:gd name="connsiteX8" fmla="*/ 0 w 5668230"/>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8230" h="987551" fill="none" extrusionOk="0">
                        <a:moveTo>
                          <a:pt x="0" y="164595"/>
                        </a:moveTo>
                        <a:cubicBezTo>
                          <a:pt x="3155" y="71468"/>
                          <a:pt x="72234" y="-5090"/>
                          <a:pt x="164595" y="0"/>
                        </a:cubicBezTo>
                        <a:cubicBezTo>
                          <a:pt x="1839012" y="-162111"/>
                          <a:pt x="3511650" y="-123621"/>
                          <a:pt x="5503635" y="0"/>
                        </a:cubicBezTo>
                        <a:cubicBezTo>
                          <a:pt x="5598551" y="6900"/>
                          <a:pt x="5658966" y="67956"/>
                          <a:pt x="5668230" y="164595"/>
                        </a:cubicBezTo>
                        <a:cubicBezTo>
                          <a:pt x="5650811" y="428813"/>
                          <a:pt x="5713731" y="581529"/>
                          <a:pt x="5668230" y="822956"/>
                        </a:cubicBezTo>
                        <a:cubicBezTo>
                          <a:pt x="5664479" y="928326"/>
                          <a:pt x="5600853" y="993255"/>
                          <a:pt x="5503635" y="987551"/>
                        </a:cubicBezTo>
                        <a:cubicBezTo>
                          <a:pt x="3452378" y="1146948"/>
                          <a:pt x="1326151" y="880435"/>
                          <a:pt x="164595" y="987551"/>
                        </a:cubicBezTo>
                        <a:cubicBezTo>
                          <a:pt x="74243" y="992748"/>
                          <a:pt x="886" y="912488"/>
                          <a:pt x="0" y="822956"/>
                        </a:cubicBezTo>
                        <a:cubicBezTo>
                          <a:pt x="3288" y="621138"/>
                          <a:pt x="-34340" y="280284"/>
                          <a:pt x="0" y="164595"/>
                        </a:cubicBezTo>
                        <a:close/>
                      </a:path>
                      <a:path w="5668230" h="987551" stroke="0" extrusionOk="0">
                        <a:moveTo>
                          <a:pt x="0" y="164595"/>
                        </a:moveTo>
                        <a:cubicBezTo>
                          <a:pt x="814" y="56152"/>
                          <a:pt x="71386" y="-1554"/>
                          <a:pt x="164595" y="0"/>
                        </a:cubicBezTo>
                        <a:cubicBezTo>
                          <a:pt x="1908921" y="31561"/>
                          <a:pt x="3537769" y="164257"/>
                          <a:pt x="5503635" y="0"/>
                        </a:cubicBezTo>
                        <a:cubicBezTo>
                          <a:pt x="5592014" y="4984"/>
                          <a:pt x="5661069" y="60987"/>
                          <a:pt x="5668230" y="164595"/>
                        </a:cubicBezTo>
                        <a:cubicBezTo>
                          <a:pt x="5688262" y="268042"/>
                          <a:pt x="5718963" y="651497"/>
                          <a:pt x="5668230" y="822956"/>
                        </a:cubicBezTo>
                        <a:cubicBezTo>
                          <a:pt x="5675001" y="912203"/>
                          <a:pt x="5595100" y="992244"/>
                          <a:pt x="5503635" y="987551"/>
                        </a:cubicBezTo>
                        <a:cubicBezTo>
                          <a:pt x="4404705" y="947819"/>
                          <a:pt x="1290405" y="986515"/>
                          <a:pt x="164595" y="987551"/>
                        </a:cubicBezTo>
                        <a:cubicBezTo>
                          <a:pt x="57373" y="980907"/>
                          <a:pt x="-8576" y="925404"/>
                          <a:pt x="0" y="822956"/>
                        </a:cubicBezTo>
                        <a:cubicBezTo>
                          <a:pt x="18398" y="562842"/>
                          <a:pt x="-41669" y="422896"/>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i="1" dirty="0" err="1">
                <a:solidFill>
                  <a:srgbClr val="FF0000"/>
                </a:solidFill>
                <a:latin typeface="Cambria" panose="02040503050406030204" pitchFamily="18" charset="0"/>
                <a:ea typeface="Cambria" panose="02040503050406030204" pitchFamily="18" charset="0"/>
              </a:rPr>
              <a:t>Tắm</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gội</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cho</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tảng</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đá</a:t>
            </a:r>
            <a:endParaRPr lang="vi-VN" sz="4400" b="1" i="1" dirty="0">
              <a:solidFill>
                <a:srgbClr val="FF0000"/>
              </a:solidFill>
              <a:latin typeface="Cambria" panose="02040503050406030204" pitchFamily="18" charset="0"/>
              <a:ea typeface="Cambria" panose="02040503050406030204" pitchFamily="18" charset="0"/>
            </a:endParaRPr>
          </a:p>
        </p:txBody>
      </p:sp>
      <p:sp>
        <p:nvSpPr>
          <p:cNvPr id="10" name="Arrow: Right 9">
            <a:extLst>
              <a:ext uri="{FF2B5EF4-FFF2-40B4-BE49-F238E27FC236}">
                <a16:creationId xmlns:a16="http://schemas.microsoft.com/office/drawing/2014/main" id="{2BD5DEEF-31BD-12C8-CA61-E19999181454}"/>
              </a:ext>
            </a:extLst>
          </p:cNvPr>
          <p:cNvSpPr/>
          <p:nvPr/>
        </p:nvSpPr>
        <p:spPr>
          <a:xfrm>
            <a:off x="3429000" y="4781551"/>
            <a:ext cx="1262743"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7707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500"/>
                                        <p:tgtEl>
                                          <p:spTgt spid="10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F7425-DC6B-E87A-01FD-D33BB0628560}"/>
              </a:ext>
            </a:extLst>
          </p:cNvPr>
          <p:cNvSpPr/>
          <p:nvPr/>
        </p:nvSpPr>
        <p:spPr>
          <a:xfrm>
            <a:off x="1088572" y="1592036"/>
            <a:ext cx="1926771"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Gió</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Rectangle: Rounded Corners 9">
            <a:extLst>
              <a:ext uri="{FF2B5EF4-FFF2-40B4-BE49-F238E27FC236}">
                <a16:creationId xmlns:a16="http://schemas.microsoft.com/office/drawing/2014/main" id="{E80C1A3B-4F7E-E9DA-1484-644719F03FBE}"/>
              </a:ext>
            </a:extLst>
          </p:cNvPr>
          <p:cNvSpPr/>
          <p:nvPr/>
        </p:nvSpPr>
        <p:spPr>
          <a:xfrm>
            <a:off x="5290456" y="1480167"/>
            <a:ext cx="6204857"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sd="1768336300">
                  <a:custGeom>
                    <a:avLst/>
                    <a:gdLst>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4857" h="987551" fill="none" extrusionOk="0">
                        <a:moveTo>
                          <a:pt x="0" y="164595"/>
                        </a:moveTo>
                        <a:cubicBezTo>
                          <a:pt x="10944" y="65115"/>
                          <a:pt x="43979" y="-5818"/>
                          <a:pt x="100690" y="0"/>
                        </a:cubicBezTo>
                        <a:cubicBezTo>
                          <a:pt x="2940375" y="-281367"/>
                          <a:pt x="5244276" y="-235541"/>
                          <a:pt x="6104166" y="0"/>
                        </a:cubicBezTo>
                        <a:cubicBezTo>
                          <a:pt x="6167904" y="16654"/>
                          <a:pt x="6191664" y="63297"/>
                          <a:pt x="6204857" y="164595"/>
                        </a:cubicBezTo>
                        <a:cubicBezTo>
                          <a:pt x="6217276" y="433017"/>
                          <a:pt x="6232692" y="592219"/>
                          <a:pt x="6204857" y="822956"/>
                        </a:cubicBezTo>
                        <a:cubicBezTo>
                          <a:pt x="6200362" y="936809"/>
                          <a:pt x="6171866" y="1000686"/>
                          <a:pt x="6104166" y="987551"/>
                        </a:cubicBezTo>
                        <a:cubicBezTo>
                          <a:pt x="3266212" y="1204922"/>
                          <a:pt x="2495718" y="888543"/>
                          <a:pt x="100690" y="987551"/>
                        </a:cubicBezTo>
                        <a:cubicBezTo>
                          <a:pt x="46269" y="1000782"/>
                          <a:pt x="4288" y="906693"/>
                          <a:pt x="0" y="822956"/>
                        </a:cubicBezTo>
                        <a:cubicBezTo>
                          <a:pt x="3838" y="620531"/>
                          <a:pt x="660" y="274181"/>
                          <a:pt x="0" y="164595"/>
                        </a:cubicBezTo>
                        <a:close/>
                      </a:path>
                      <a:path w="6204857" h="987551" stroke="0" extrusionOk="0">
                        <a:moveTo>
                          <a:pt x="0" y="164595"/>
                        </a:moveTo>
                        <a:cubicBezTo>
                          <a:pt x="1270" y="46280"/>
                          <a:pt x="36748" y="3571"/>
                          <a:pt x="100690" y="0"/>
                        </a:cubicBezTo>
                        <a:cubicBezTo>
                          <a:pt x="1143610" y="3492"/>
                          <a:pt x="2975016" y="325058"/>
                          <a:pt x="6104166" y="0"/>
                        </a:cubicBezTo>
                        <a:cubicBezTo>
                          <a:pt x="6151580" y="-5742"/>
                          <a:pt x="6208817" y="58285"/>
                          <a:pt x="6204857" y="164595"/>
                        </a:cubicBezTo>
                        <a:cubicBezTo>
                          <a:pt x="6188013" y="280992"/>
                          <a:pt x="6226667" y="642342"/>
                          <a:pt x="6204857" y="822956"/>
                        </a:cubicBezTo>
                        <a:cubicBezTo>
                          <a:pt x="6202508" y="912347"/>
                          <a:pt x="6163964" y="993663"/>
                          <a:pt x="6104166" y="987551"/>
                        </a:cubicBezTo>
                        <a:cubicBezTo>
                          <a:pt x="3973338" y="877352"/>
                          <a:pt x="2874069" y="1065923"/>
                          <a:pt x="100690" y="987551"/>
                        </a:cubicBezTo>
                        <a:cubicBezTo>
                          <a:pt x="41750" y="970109"/>
                          <a:pt x="-2537" y="924527"/>
                          <a:pt x="0" y="822956"/>
                        </a:cubicBezTo>
                        <a:cubicBezTo>
                          <a:pt x="722" y="585876"/>
                          <a:pt x="-3442" y="421922"/>
                          <a:pt x="0" y="164595"/>
                        </a:cubicBezTo>
                        <a:close/>
                      </a:path>
                      <a:path w="6204857" h="987551" fill="none" stroke="0" extrusionOk="0">
                        <a:moveTo>
                          <a:pt x="0" y="164595"/>
                        </a:moveTo>
                        <a:cubicBezTo>
                          <a:pt x="2031" y="69297"/>
                          <a:pt x="40609" y="-7501"/>
                          <a:pt x="100690" y="0"/>
                        </a:cubicBezTo>
                        <a:cubicBezTo>
                          <a:pt x="3061870" y="-151183"/>
                          <a:pt x="5020022" y="-81847"/>
                          <a:pt x="6104166" y="0"/>
                        </a:cubicBezTo>
                        <a:cubicBezTo>
                          <a:pt x="6161711" y="7926"/>
                          <a:pt x="6197647" y="65220"/>
                          <a:pt x="6204857" y="164595"/>
                        </a:cubicBezTo>
                        <a:cubicBezTo>
                          <a:pt x="6187390" y="421963"/>
                          <a:pt x="6230435" y="576510"/>
                          <a:pt x="6204857" y="822956"/>
                        </a:cubicBezTo>
                        <a:cubicBezTo>
                          <a:pt x="6203896" y="928000"/>
                          <a:pt x="6164977" y="1004421"/>
                          <a:pt x="6104166" y="987551"/>
                        </a:cubicBezTo>
                        <a:cubicBezTo>
                          <a:pt x="3151705" y="1147613"/>
                          <a:pt x="2614529" y="890689"/>
                          <a:pt x="100690" y="987551"/>
                        </a:cubicBezTo>
                        <a:cubicBezTo>
                          <a:pt x="40122" y="990592"/>
                          <a:pt x="-6536" y="922015"/>
                          <a:pt x="0" y="822956"/>
                        </a:cubicBezTo>
                        <a:cubicBezTo>
                          <a:pt x="10052" y="609918"/>
                          <a:pt x="-25898" y="284539"/>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Rì</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rào</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kể</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cho</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mỏm</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đá</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nghe</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những</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câu</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chuyện</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về</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mọi</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miền</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endParaRPr kumimoji="0" lang="vi-VN" sz="32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Arrow: Right 5">
            <a:extLst>
              <a:ext uri="{FF2B5EF4-FFF2-40B4-BE49-F238E27FC236}">
                <a16:creationId xmlns:a16="http://schemas.microsoft.com/office/drawing/2014/main" id="{831AB2C5-E3AE-9D7B-2CA1-371F6137A4EE}"/>
              </a:ext>
            </a:extLst>
          </p:cNvPr>
          <p:cNvSpPr/>
          <p:nvPr/>
        </p:nvSpPr>
        <p:spPr>
          <a:xfrm>
            <a:off x="3483429" y="1755322"/>
            <a:ext cx="1262743"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050" name="Picture 2" descr="Hình ảnh Gió PNG, Vector, PSD, và biểu tượng để tải về miễn phí | pngtree">
            <a:extLst>
              <a:ext uri="{FF2B5EF4-FFF2-40B4-BE49-F238E27FC236}">
                <a16:creationId xmlns:a16="http://schemas.microsoft.com/office/drawing/2014/main" id="{AF3DF98A-6385-97C9-C751-4BCA3BFF73E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8957" y="-326571"/>
            <a:ext cx="2073729" cy="20737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99B12E29-9493-1154-29FA-66B0CFB824FC}"/>
              </a:ext>
            </a:extLst>
          </p:cNvPr>
          <p:cNvSpPr/>
          <p:nvPr/>
        </p:nvSpPr>
        <p:spPr>
          <a:xfrm>
            <a:off x="1066801" y="3997778"/>
            <a:ext cx="1926771"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Chim</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054" name="Picture 6" descr="Chim Hồng - Chim hoạt hình màu hồng dễ thương - CleanPNG / KissPNG">
            <a:extLst>
              <a:ext uri="{FF2B5EF4-FFF2-40B4-BE49-F238E27FC236}">
                <a16:creationId xmlns:a16="http://schemas.microsoft.com/office/drawing/2014/main" id="{0E2F90A8-5FA9-EE1E-3AF5-705B3AEE2DD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754" b="94737" l="9459" r="89865">
                        <a14:foregroundMark x1="21959" y1="43860" x2="57770" y2="53801"/>
                        <a14:foregroundMark x1="31419" y1="94737" x2="38851" y2="76023"/>
                        <a14:foregroundMark x1="38514" y1="1754" x2="45270" y2="15789"/>
                      </a14:backgroundRemoval>
                    </a14:imgEffect>
                  </a14:imgLayer>
                </a14:imgProps>
              </a:ext>
              <a:ext uri="{28A0092B-C50C-407E-A947-70E740481C1C}">
                <a14:useLocalDpi xmlns:a14="http://schemas.microsoft.com/office/drawing/2010/main" val="0"/>
              </a:ext>
            </a:extLst>
          </a:blip>
          <a:srcRect/>
          <a:stretch>
            <a:fillRect/>
          </a:stretch>
        </p:blipFill>
        <p:spPr bwMode="auto">
          <a:xfrm>
            <a:off x="887186" y="2665861"/>
            <a:ext cx="2334985" cy="134892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9">
            <a:extLst>
              <a:ext uri="{FF2B5EF4-FFF2-40B4-BE49-F238E27FC236}">
                <a16:creationId xmlns:a16="http://schemas.microsoft.com/office/drawing/2014/main" id="{43D55FF8-7EFC-FC88-FDBB-28FB36B5884C}"/>
              </a:ext>
            </a:extLst>
          </p:cNvPr>
          <p:cNvSpPr/>
          <p:nvPr/>
        </p:nvSpPr>
        <p:spPr>
          <a:xfrm>
            <a:off x="5268685" y="3885909"/>
            <a:ext cx="6204857"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sd="1768336300">
                  <a:custGeom>
                    <a:avLst/>
                    <a:gdLst>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4857" h="987551" fill="none" extrusionOk="0">
                        <a:moveTo>
                          <a:pt x="0" y="164595"/>
                        </a:moveTo>
                        <a:cubicBezTo>
                          <a:pt x="10944" y="65115"/>
                          <a:pt x="43979" y="-5818"/>
                          <a:pt x="100690" y="0"/>
                        </a:cubicBezTo>
                        <a:cubicBezTo>
                          <a:pt x="2940375" y="-281367"/>
                          <a:pt x="5244276" y="-235541"/>
                          <a:pt x="6104166" y="0"/>
                        </a:cubicBezTo>
                        <a:cubicBezTo>
                          <a:pt x="6167904" y="16654"/>
                          <a:pt x="6191664" y="63297"/>
                          <a:pt x="6204857" y="164595"/>
                        </a:cubicBezTo>
                        <a:cubicBezTo>
                          <a:pt x="6217276" y="433017"/>
                          <a:pt x="6232692" y="592219"/>
                          <a:pt x="6204857" y="822956"/>
                        </a:cubicBezTo>
                        <a:cubicBezTo>
                          <a:pt x="6200362" y="936809"/>
                          <a:pt x="6171866" y="1000686"/>
                          <a:pt x="6104166" y="987551"/>
                        </a:cubicBezTo>
                        <a:cubicBezTo>
                          <a:pt x="3266212" y="1204922"/>
                          <a:pt x="2495718" y="888543"/>
                          <a:pt x="100690" y="987551"/>
                        </a:cubicBezTo>
                        <a:cubicBezTo>
                          <a:pt x="46269" y="1000782"/>
                          <a:pt x="4288" y="906693"/>
                          <a:pt x="0" y="822956"/>
                        </a:cubicBezTo>
                        <a:cubicBezTo>
                          <a:pt x="3838" y="620531"/>
                          <a:pt x="660" y="274181"/>
                          <a:pt x="0" y="164595"/>
                        </a:cubicBezTo>
                        <a:close/>
                      </a:path>
                      <a:path w="6204857" h="987551" stroke="0" extrusionOk="0">
                        <a:moveTo>
                          <a:pt x="0" y="164595"/>
                        </a:moveTo>
                        <a:cubicBezTo>
                          <a:pt x="1270" y="46280"/>
                          <a:pt x="36748" y="3571"/>
                          <a:pt x="100690" y="0"/>
                        </a:cubicBezTo>
                        <a:cubicBezTo>
                          <a:pt x="1143610" y="3492"/>
                          <a:pt x="2975016" y="325058"/>
                          <a:pt x="6104166" y="0"/>
                        </a:cubicBezTo>
                        <a:cubicBezTo>
                          <a:pt x="6151580" y="-5742"/>
                          <a:pt x="6208817" y="58285"/>
                          <a:pt x="6204857" y="164595"/>
                        </a:cubicBezTo>
                        <a:cubicBezTo>
                          <a:pt x="6188013" y="280992"/>
                          <a:pt x="6226667" y="642342"/>
                          <a:pt x="6204857" y="822956"/>
                        </a:cubicBezTo>
                        <a:cubicBezTo>
                          <a:pt x="6202508" y="912347"/>
                          <a:pt x="6163964" y="993663"/>
                          <a:pt x="6104166" y="987551"/>
                        </a:cubicBezTo>
                        <a:cubicBezTo>
                          <a:pt x="3973338" y="877352"/>
                          <a:pt x="2874069" y="1065923"/>
                          <a:pt x="100690" y="987551"/>
                        </a:cubicBezTo>
                        <a:cubicBezTo>
                          <a:pt x="41750" y="970109"/>
                          <a:pt x="-2537" y="924527"/>
                          <a:pt x="0" y="822956"/>
                        </a:cubicBezTo>
                        <a:cubicBezTo>
                          <a:pt x="722" y="585876"/>
                          <a:pt x="-3442" y="421922"/>
                          <a:pt x="0" y="164595"/>
                        </a:cubicBezTo>
                        <a:close/>
                      </a:path>
                      <a:path w="6204857" h="987551" fill="none" stroke="0" extrusionOk="0">
                        <a:moveTo>
                          <a:pt x="0" y="164595"/>
                        </a:moveTo>
                        <a:cubicBezTo>
                          <a:pt x="2031" y="69297"/>
                          <a:pt x="40609" y="-7501"/>
                          <a:pt x="100690" y="0"/>
                        </a:cubicBezTo>
                        <a:cubicBezTo>
                          <a:pt x="3061870" y="-151183"/>
                          <a:pt x="5020022" y="-81847"/>
                          <a:pt x="6104166" y="0"/>
                        </a:cubicBezTo>
                        <a:cubicBezTo>
                          <a:pt x="6161711" y="7926"/>
                          <a:pt x="6197647" y="65220"/>
                          <a:pt x="6204857" y="164595"/>
                        </a:cubicBezTo>
                        <a:cubicBezTo>
                          <a:pt x="6187390" y="421963"/>
                          <a:pt x="6230435" y="576510"/>
                          <a:pt x="6204857" y="822956"/>
                        </a:cubicBezTo>
                        <a:cubicBezTo>
                          <a:pt x="6203896" y="928000"/>
                          <a:pt x="6164977" y="1004421"/>
                          <a:pt x="6104166" y="987551"/>
                        </a:cubicBezTo>
                        <a:cubicBezTo>
                          <a:pt x="3151705" y="1147613"/>
                          <a:pt x="2614529" y="890689"/>
                          <a:pt x="100690" y="987551"/>
                        </a:cubicBezTo>
                        <a:cubicBezTo>
                          <a:pt x="40122" y="990592"/>
                          <a:pt x="-6536" y="922015"/>
                          <a:pt x="0" y="822956"/>
                        </a:cubicBezTo>
                        <a:cubicBezTo>
                          <a:pt x="10052" y="609918"/>
                          <a:pt x="-25898" y="284539"/>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Hót</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cho</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mỏm</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đá</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nghe</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những</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điệu</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ca du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dương</a:t>
            </a:r>
            <a:endParaRPr kumimoji="0" lang="vi-VN" sz="32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3" name="Arrow: Right 12">
            <a:extLst>
              <a:ext uri="{FF2B5EF4-FFF2-40B4-BE49-F238E27FC236}">
                <a16:creationId xmlns:a16="http://schemas.microsoft.com/office/drawing/2014/main" id="{4AE174DD-742E-4650-863C-43221AA711EF}"/>
              </a:ext>
            </a:extLst>
          </p:cNvPr>
          <p:cNvSpPr/>
          <p:nvPr/>
        </p:nvSpPr>
        <p:spPr>
          <a:xfrm>
            <a:off x="3461658" y="4161064"/>
            <a:ext cx="1262743"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2529C71E-1315-19B6-E0E7-77E3703AF4A8}"/>
              </a:ext>
            </a:extLst>
          </p:cNvPr>
          <p:cNvSpPr txBox="1"/>
          <p:nvPr/>
        </p:nvSpPr>
        <p:spPr>
          <a:xfrm>
            <a:off x="1110343" y="5094514"/>
            <a:ext cx="10417629" cy="1569660"/>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Cứ</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thể</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năm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này</a:t>
            </a:r>
            <a:r>
              <a:rPr lang="en-US" sz="3200" b="1" dirty="0">
                <a:latin typeface="Cambria" panose="02040503050406030204" pitchFamily="18" charset="0"/>
                <a:ea typeface="Cambria" panose="02040503050406030204" pitchFamily="18" charset="0"/>
                <a:sym typeface="Wingdings" panose="05000000000000000000" pitchFamily="2" charset="2"/>
              </a:rPr>
              <a:t> qua </a:t>
            </a:r>
            <a:r>
              <a:rPr lang="en-US" sz="3200" b="1" dirty="0" err="1">
                <a:latin typeface="Cambria" panose="02040503050406030204" pitchFamily="18" charset="0"/>
                <a:ea typeface="Cambria" panose="02040503050406030204" pitchFamily="18" charset="0"/>
                <a:sym typeface="Wingdings" panose="05000000000000000000" pitchFamily="2" charset="2"/>
              </a:rPr>
              <a:t>năm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khác</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những</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câu</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chuyện</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của</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gió</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những</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bài</a:t>
            </a:r>
            <a:r>
              <a:rPr lang="en-US" sz="3200" b="1" dirty="0">
                <a:latin typeface="Cambria" panose="02040503050406030204" pitchFamily="18" charset="0"/>
                <a:ea typeface="Cambria" panose="02040503050406030204" pitchFamily="18" charset="0"/>
                <a:sym typeface="Wingdings" panose="05000000000000000000" pitchFamily="2" charset="2"/>
              </a:rPr>
              <a:t> ca </a:t>
            </a:r>
            <a:r>
              <a:rPr lang="en-US" sz="3200" b="1" dirty="0" err="1">
                <a:latin typeface="Cambria" panose="02040503050406030204" pitchFamily="18" charset="0"/>
                <a:ea typeface="Cambria" panose="02040503050406030204" pitchFamily="18" charset="0"/>
                <a:sym typeface="Wingdings" panose="05000000000000000000" pitchFamily="2" charset="2"/>
              </a:rPr>
              <a:t>của</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chim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thấm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sâu</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vào</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mỏm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đá</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hình</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em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bé</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23459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fade">
                                      <p:cBhvr>
                                        <p:cTn id="15" dur="500"/>
                                        <p:tgtEl>
                                          <p:spTgt spid="205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 grpId="0" animBg="1"/>
      <p:bldP spid="12" grpId="0" animBg="1"/>
      <p:bldP spid="13" grpId="0" animBg="1"/>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5234CC3-665B-9CBF-CB37-C23B1964A0BC}"/>
              </a:ext>
            </a:extLst>
          </p:cNvPr>
          <p:cNvGrpSpPr/>
          <p:nvPr/>
        </p:nvGrpSpPr>
        <p:grpSpPr>
          <a:xfrm>
            <a:off x="623533" y="520582"/>
            <a:ext cx="11119104" cy="1678332"/>
            <a:chOff x="536448" y="1522068"/>
            <a:chExt cx="11119104" cy="1384995"/>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id="{0808C806-7719-EE91-F8E7-C571D81CBD3E}"/>
                </a:ext>
              </a:extLst>
            </p:cNvPr>
            <p:cNvSpPr txBox="1"/>
            <p:nvPr/>
          </p:nvSpPr>
          <p:spPr>
            <a:xfrm>
              <a:off x="1454764" y="1522068"/>
              <a:ext cx="10156698" cy="1384995"/>
            </a:xfrm>
            <a:prstGeom prst="rect">
              <a:avLst/>
            </a:prstGeom>
            <a:noFill/>
          </p:spPr>
          <p:txBody>
            <a:bodyPr wrap="square">
              <a:spAutoFit/>
            </a:bodyPr>
            <a:lstStyle/>
            <a:p>
              <a:r>
                <a:rPr lang="vi-VN" sz="2800" b="1" dirty="0">
                  <a:solidFill>
                    <a:srgbClr val="C00000"/>
                  </a:solidFill>
                  <a:latin typeface="Cambria" panose="02040503050406030204" pitchFamily="18" charset="0"/>
                  <a:ea typeface="Cambria" panose="02040503050406030204" pitchFamily="18" charset="0"/>
                </a:rPr>
                <a:t>Chuyện gì xảy ra vào ngày mỏm đá hoá thành một em bé? Mọi người được chứng kiến điều gì kì lạ khi em bé người đã cất tiếng hát vang khắp núi rừng?</a:t>
              </a:r>
            </a:p>
          </p:txBody>
        </p:sp>
        <p:pic>
          <p:nvPicPr>
            <p:cNvPr id="10" name="Picture 9">
              <a:extLst>
                <a:ext uri="{FF2B5EF4-FFF2-40B4-BE49-F238E27FC236}">
                  <a16:creationId xmlns:a16="http://schemas.microsoft.com/office/drawing/2014/main" id="{EDC25D94-75AD-F622-466E-30C633CF4D35}"/>
                </a:ext>
              </a:extLst>
            </p:cNvPr>
            <p:cNvPicPr>
              <a:picLocks noChangeAspect="1"/>
            </p:cNvPicPr>
            <p:nvPr/>
          </p:nvPicPr>
          <p:blipFill>
            <a:blip r:embed="rId2"/>
            <a:stretch>
              <a:fillRect/>
            </a:stretch>
          </p:blipFill>
          <p:spPr>
            <a:xfrm rot="475881">
              <a:off x="632367" y="1657862"/>
              <a:ext cx="717662" cy="928739"/>
            </a:xfrm>
            <a:prstGeom prst="rect">
              <a:avLst/>
            </a:prstGeom>
          </p:spPr>
        </p:pic>
      </p:grpSp>
      <p:sp>
        <p:nvSpPr>
          <p:cNvPr id="14" name="TextBox 13">
            <a:extLst>
              <a:ext uri="{FF2B5EF4-FFF2-40B4-BE49-F238E27FC236}">
                <a16:creationId xmlns:a16="http://schemas.microsoft.com/office/drawing/2014/main" id="{CCE56962-F28A-6FD6-1DE2-E2638EDCB461}"/>
              </a:ext>
            </a:extLst>
          </p:cNvPr>
          <p:cNvSpPr txBox="1"/>
          <p:nvPr/>
        </p:nvSpPr>
        <p:spPr>
          <a:xfrm>
            <a:off x="507785" y="2452568"/>
            <a:ext cx="6165158" cy="3970318"/>
          </a:xfrm>
          <a:prstGeom prst="rect">
            <a:avLst/>
          </a:prstGeom>
          <a:noFill/>
        </p:spPr>
        <p:txBody>
          <a:bodyPr wrap="square">
            <a:spAutoFit/>
          </a:bodyPr>
          <a:lstStyle/>
          <a:p>
            <a:pPr algn="just"/>
            <a:r>
              <a:rPr lang="en-US" sz="2800" dirty="0">
                <a:latin typeface="Cambria" panose="02040503050406030204" pitchFamily="18" charset="0"/>
                <a:ea typeface="Cambria" panose="02040503050406030204" pitchFamily="18" charset="0"/>
              </a:rPr>
              <a:t>   K</a:t>
            </a:r>
            <a:r>
              <a:rPr lang="vi-VN" sz="2800" dirty="0">
                <a:latin typeface="Cambria" panose="02040503050406030204" pitchFamily="18" charset="0"/>
                <a:ea typeface="Cambria" panose="02040503050406030204" pitchFamily="18" charset="0"/>
              </a:rPr>
              <a:t>hi mỏ đá hóa thành một em bé, em bé liền bước xuống núi, đúng lúc mông thú từng đàn kéo về phá nương rẫy. Thấy dân làng đuổi đằng đông phải dồn đằng tây mà chẳng được, em bé liền cất giọng hát. Tiếng hát của em vang khắp núi rừng. Mọi người được chứng kiến điều kỳ lạ: muông thú nhảy múa theo tiếng hát quên cả phá lúa.</a:t>
            </a:r>
          </a:p>
        </p:txBody>
      </p:sp>
      <p:pic>
        <p:nvPicPr>
          <p:cNvPr id="9" name="Picture 8">
            <a:extLst>
              <a:ext uri="{FF2B5EF4-FFF2-40B4-BE49-F238E27FC236}">
                <a16:creationId xmlns:a16="http://schemas.microsoft.com/office/drawing/2014/main" id="{BA0180E1-D537-08A0-76DB-752A0E075B47}"/>
              </a:ext>
            </a:extLst>
          </p:cNvPr>
          <p:cNvPicPr>
            <a:picLocks noChangeAspect="1"/>
          </p:cNvPicPr>
          <p:nvPr/>
        </p:nvPicPr>
        <p:blipFill>
          <a:blip r:embed="rId3"/>
          <a:stretch>
            <a:fillRect/>
          </a:stretch>
        </p:blipFill>
        <p:spPr>
          <a:xfrm>
            <a:off x="6879771" y="2856906"/>
            <a:ext cx="4789715" cy="2768173"/>
          </a:xfrm>
          <a:prstGeom prst="rect">
            <a:avLst/>
          </a:prstGeom>
        </p:spPr>
      </p:pic>
    </p:spTree>
    <p:extLst>
      <p:ext uri="{BB962C8B-B14F-4D97-AF65-F5344CB8AC3E}">
        <p14:creationId xmlns:p14="http://schemas.microsoft.com/office/powerpoint/2010/main" val="37416618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5234CC3-665B-9CBF-CB37-C23B1964A0BC}"/>
              </a:ext>
            </a:extLst>
          </p:cNvPr>
          <p:cNvGrpSpPr/>
          <p:nvPr/>
        </p:nvGrpSpPr>
        <p:grpSpPr>
          <a:xfrm>
            <a:off x="558219" y="1380554"/>
            <a:ext cx="11119104" cy="1200329"/>
            <a:chOff x="536448" y="1522068"/>
            <a:chExt cx="11119104" cy="1200329"/>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id="{0808C806-7719-EE91-F8E7-C571D81CBD3E}"/>
                </a:ext>
              </a:extLst>
            </p:cNvPr>
            <p:cNvSpPr txBox="1"/>
            <p:nvPr/>
          </p:nvSpPr>
          <p:spPr>
            <a:xfrm>
              <a:off x="1454764" y="1522068"/>
              <a:ext cx="10156698" cy="1200329"/>
            </a:xfrm>
            <a:prstGeom prst="rect">
              <a:avLst/>
            </a:prstGeom>
            <a:noFill/>
          </p:spPr>
          <p:txBody>
            <a:bodyPr wrap="square">
              <a:spAutoFit/>
            </a:bodyPr>
            <a:lstStyle/>
            <a:p>
              <a:r>
                <a:rPr lang="vi-VN" sz="3600" b="1" i="0" dirty="0">
                  <a:solidFill>
                    <a:srgbClr val="C00000"/>
                  </a:solidFill>
                  <a:effectLst/>
                  <a:latin typeface="Cambria" panose="02040503050406030204" pitchFamily="18" charset="0"/>
                  <a:ea typeface="Cambria" panose="02040503050406030204" pitchFamily="18" charset="0"/>
                </a:rPr>
                <a:t>Khi giặc kéo đến, em bé người đá và dân làng đã làm gì để đuổi giặc?</a:t>
              </a:r>
              <a:endParaRPr lang="vi-VN" sz="3600" b="1" dirty="0">
                <a:solidFill>
                  <a:srgbClr val="C00000"/>
                </a:solidFill>
                <a:latin typeface="Cambria" panose="02040503050406030204" pitchFamily="18" charset="0"/>
                <a:ea typeface="Cambria" panose="02040503050406030204" pitchFamily="18" charset="0"/>
              </a:endParaRPr>
            </a:p>
          </p:txBody>
        </p:sp>
      </p:grpSp>
      <p:sp>
        <p:nvSpPr>
          <p:cNvPr id="14" name="TextBox 13">
            <a:extLst>
              <a:ext uri="{FF2B5EF4-FFF2-40B4-BE49-F238E27FC236}">
                <a16:creationId xmlns:a16="http://schemas.microsoft.com/office/drawing/2014/main" id="{CCE56962-F28A-6FD6-1DE2-E2638EDCB461}"/>
              </a:ext>
            </a:extLst>
          </p:cNvPr>
          <p:cNvSpPr txBox="1"/>
          <p:nvPr/>
        </p:nvSpPr>
        <p:spPr>
          <a:xfrm>
            <a:off x="703728" y="2746483"/>
            <a:ext cx="11031072" cy="4031873"/>
          </a:xfrm>
          <a:prstGeom prst="rect">
            <a:avLst/>
          </a:prstGeom>
          <a:noFill/>
        </p:spPr>
        <p:txBody>
          <a:bodyPr wrap="square">
            <a:spAutoFit/>
          </a:bodyPr>
          <a:lstStyle/>
          <a:p>
            <a:pPr algn="just"/>
            <a:r>
              <a:rPr lang="vi-VN" sz="3200" dirty="0">
                <a:latin typeface="Cambria" panose="02040503050406030204" pitchFamily="18" charset="0"/>
                <a:ea typeface="Cambria" panose="02040503050406030204" pitchFamily="18" charset="0"/>
              </a:rPr>
              <a:t>+ Khi giặc kéo đến đông như lá rừng, nhanh như chớp giật, dân làng đã chung sức, đồng lòng cầm vũ khí (tên nỏ, khiên đao) đuổi giặc.</a:t>
            </a:r>
          </a:p>
          <a:p>
            <a:pPr algn="just"/>
            <a:r>
              <a:rPr lang="vi-VN" sz="3200" dirty="0">
                <a:latin typeface="Cambria" panose="02040503050406030204" pitchFamily="18" charset="0"/>
                <a:ea typeface="Cambria" panose="02040503050406030204" pitchFamily="18" charset="0"/>
              </a:rPr>
              <a:t>+</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Trước cảnh bốn phương lửa cháy rừng rực, em bé người đá đã trèo lên một mỏm núi,</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cất tiếng hát kêu gọi những kẻ xâm lược chớ đi ăn cướp, hãy trở về với gia đình,... Lời hát của em bé người đá khiến giặc đứng sững như những pho tượng, vũ khí tuột khỏi tay.</a:t>
            </a:r>
          </a:p>
        </p:txBody>
      </p:sp>
      <p:pic>
        <p:nvPicPr>
          <p:cNvPr id="3" name="Picture 2">
            <a:extLst>
              <a:ext uri="{FF2B5EF4-FFF2-40B4-BE49-F238E27FC236}">
                <a16:creationId xmlns:a16="http://schemas.microsoft.com/office/drawing/2014/main" id="{29F9788C-05D8-CB5A-74A4-3C3778B726B7}"/>
              </a:ext>
            </a:extLst>
          </p:cNvPr>
          <p:cNvPicPr>
            <a:picLocks noChangeAspect="1"/>
          </p:cNvPicPr>
          <p:nvPr/>
        </p:nvPicPr>
        <p:blipFill>
          <a:blip r:embed="rId2"/>
          <a:stretch>
            <a:fillRect/>
          </a:stretch>
        </p:blipFill>
        <p:spPr>
          <a:xfrm rot="451685">
            <a:off x="699519" y="1553954"/>
            <a:ext cx="635715" cy="853529"/>
          </a:xfrm>
          <a:prstGeom prst="rect">
            <a:avLst/>
          </a:prstGeom>
        </p:spPr>
      </p:pic>
      <p:pic>
        <p:nvPicPr>
          <p:cNvPr id="7" name="Picture 6">
            <a:extLst>
              <a:ext uri="{FF2B5EF4-FFF2-40B4-BE49-F238E27FC236}">
                <a16:creationId xmlns:a16="http://schemas.microsoft.com/office/drawing/2014/main" id="{184F2DAD-2370-AD5B-67E0-885DFDD3AD7A}"/>
              </a:ext>
            </a:extLst>
          </p:cNvPr>
          <p:cNvPicPr>
            <a:picLocks noChangeAspect="1"/>
          </p:cNvPicPr>
          <p:nvPr/>
        </p:nvPicPr>
        <p:blipFill>
          <a:blip r:embed="rId3"/>
          <a:stretch>
            <a:fillRect/>
          </a:stretch>
        </p:blipFill>
        <p:spPr>
          <a:xfrm>
            <a:off x="3114771" y="198497"/>
            <a:ext cx="6572058" cy="1322947"/>
          </a:xfrm>
          <a:prstGeom prst="rect">
            <a:avLst/>
          </a:prstGeom>
        </p:spPr>
      </p:pic>
    </p:spTree>
    <p:extLst>
      <p:ext uri="{BB962C8B-B14F-4D97-AF65-F5344CB8AC3E}">
        <p14:creationId xmlns:p14="http://schemas.microsoft.com/office/powerpoint/2010/main" val="3936848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B13A39-79AE-5497-8B90-C487B0F5DA9A}"/>
              </a:ext>
            </a:extLst>
          </p:cNvPr>
          <p:cNvPicPr>
            <a:picLocks noChangeAspect="1"/>
          </p:cNvPicPr>
          <p:nvPr/>
        </p:nvPicPr>
        <p:blipFill>
          <a:blip r:embed="rId2"/>
          <a:stretch>
            <a:fillRect/>
          </a:stretch>
        </p:blipFill>
        <p:spPr>
          <a:xfrm>
            <a:off x="0" y="0"/>
            <a:ext cx="4829175" cy="6819900"/>
          </a:xfrm>
          <a:prstGeom prst="rect">
            <a:avLst/>
          </a:prstGeom>
        </p:spPr>
      </p:pic>
      <p:sp>
        <p:nvSpPr>
          <p:cNvPr id="4" name="Rectangle: Rounded Corners 3">
            <a:extLst>
              <a:ext uri="{FF2B5EF4-FFF2-40B4-BE49-F238E27FC236}">
                <a16:creationId xmlns:a16="http://schemas.microsoft.com/office/drawing/2014/main" id="{E5ADBA0C-A645-9494-AC65-31F684690984}"/>
              </a:ext>
            </a:extLst>
          </p:cNvPr>
          <p:cNvSpPr/>
          <p:nvPr/>
        </p:nvSpPr>
        <p:spPr>
          <a:xfrm>
            <a:off x="5126627" y="2557558"/>
            <a:ext cx="6205401" cy="1317758"/>
          </a:xfrm>
          <a:prstGeom prst="roundRect">
            <a:avLst/>
          </a:prstGeom>
          <a:solidFill>
            <a:schemeClr val="bg1"/>
          </a:solidFill>
          <a:ln w="28575">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err="1">
                <a:solidFill>
                  <a:srgbClr val="002060"/>
                </a:solidFill>
                <a:latin typeface="Calibri" panose="020F0502020204030204" pitchFamily="34" charset="0"/>
                <a:cs typeface="Calibri" panose="020F0502020204030204" pitchFamily="34" charset="0"/>
              </a:rPr>
              <a:t>Bức</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tranh</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vẽ</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những</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gì</a:t>
            </a:r>
            <a:r>
              <a:rPr lang="en-US" sz="4800" dirty="0">
                <a:solidFill>
                  <a:srgbClr val="00206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1475520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5234CC3-665B-9CBF-CB37-C23B1964A0BC}"/>
              </a:ext>
            </a:extLst>
          </p:cNvPr>
          <p:cNvGrpSpPr/>
          <p:nvPr/>
        </p:nvGrpSpPr>
        <p:grpSpPr>
          <a:xfrm>
            <a:off x="536448" y="1522068"/>
            <a:ext cx="11119104" cy="1200329"/>
            <a:chOff x="536448" y="1522068"/>
            <a:chExt cx="11119104" cy="1200329"/>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id="{0808C806-7719-EE91-F8E7-C571D81CBD3E}"/>
                </a:ext>
              </a:extLst>
            </p:cNvPr>
            <p:cNvSpPr txBox="1"/>
            <p:nvPr/>
          </p:nvSpPr>
          <p:spPr>
            <a:xfrm>
              <a:off x="1454764" y="1522068"/>
              <a:ext cx="10156698" cy="1200329"/>
            </a:xfrm>
            <a:prstGeom prst="rect">
              <a:avLst/>
            </a:prstGeom>
            <a:noFill/>
          </p:spPr>
          <p:txBody>
            <a:bodyPr wrap="square">
              <a:spAutoFit/>
            </a:bodyPr>
            <a:lstStyle/>
            <a:p>
              <a:r>
                <a:rPr lang="vi-VN" sz="3600" b="1" i="0" dirty="0">
                  <a:solidFill>
                    <a:srgbClr val="C00000"/>
                  </a:solidFill>
                  <a:effectLst/>
                  <a:latin typeface="Cambria" panose="02040503050406030204" pitchFamily="18" charset="0"/>
                  <a:ea typeface="Cambria" panose="02040503050406030204" pitchFamily="18" charset="0"/>
                </a:rPr>
                <a:t>Theo em, lời hát của em bé người đá thể hiện ước nguyện gì của con người?</a:t>
              </a:r>
              <a:endParaRPr lang="vi-VN" sz="3600" b="1" dirty="0">
                <a:solidFill>
                  <a:srgbClr val="C00000"/>
                </a:solidFill>
                <a:latin typeface="Cambria" panose="02040503050406030204" pitchFamily="18" charset="0"/>
                <a:ea typeface="Cambria" panose="02040503050406030204" pitchFamily="18" charset="0"/>
              </a:endParaRPr>
            </a:p>
          </p:txBody>
        </p:sp>
      </p:grpSp>
      <p:sp>
        <p:nvSpPr>
          <p:cNvPr id="14" name="TextBox 13">
            <a:extLst>
              <a:ext uri="{FF2B5EF4-FFF2-40B4-BE49-F238E27FC236}">
                <a16:creationId xmlns:a16="http://schemas.microsoft.com/office/drawing/2014/main" id="{CCE56962-F28A-6FD6-1DE2-E2638EDCB461}"/>
              </a:ext>
            </a:extLst>
          </p:cNvPr>
          <p:cNvSpPr txBox="1"/>
          <p:nvPr/>
        </p:nvSpPr>
        <p:spPr>
          <a:xfrm>
            <a:off x="627528" y="2953312"/>
            <a:ext cx="10804504" cy="3539430"/>
          </a:xfrm>
          <a:prstGeom prst="rect">
            <a:avLst/>
          </a:prstGeom>
          <a:noFill/>
        </p:spPr>
        <p:txBody>
          <a:bodyPr wrap="square">
            <a:spAutoFit/>
          </a:bodyPr>
          <a:lstStyle/>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Em bé người đá đã giúp dân làng đuổi giặc. Em trèo lên một mỏm núi, cất tiếng hát kêu gọi những kẻ xâm lược chở đi ăn cướp, hãy trở về với vợ con, đi hái rau ngọt, cắt lúa vàng, tối ngủ bên lửa ấm, sáng thức dậy theo mặt trời,... Lời hát của em bé người đá thể hiện ước nguyện của con người về một cuộc sống hoà bình, không có cảnh đầu rơi máu đổ, chính nghĩa luôn chiến thắng phi nghĩa. </a:t>
            </a:r>
          </a:p>
        </p:txBody>
      </p:sp>
      <p:sp>
        <p:nvSpPr>
          <p:cNvPr id="7" name="Freeform 35">
            <a:extLst>
              <a:ext uri="{FF2B5EF4-FFF2-40B4-BE49-F238E27FC236}">
                <a16:creationId xmlns:a16="http://schemas.microsoft.com/office/drawing/2014/main" id="{8BD53AA6-3E7A-B36B-C99D-EE62DD3DF0CC}"/>
              </a:ext>
            </a:extLst>
          </p:cNvPr>
          <p:cNvSpPr/>
          <p:nvPr/>
        </p:nvSpPr>
        <p:spPr>
          <a:xfrm rot="643615">
            <a:off x="193464" y="1394314"/>
            <a:ext cx="868129" cy="1149633"/>
          </a:xfrm>
          <a:custGeom>
            <a:avLst/>
            <a:gdLst/>
            <a:ahLst/>
            <a:cxnLst/>
            <a:rect l="l" t="t" r="r" b="b"/>
            <a:pathLst>
              <a:path w="985665" h="1437178">
                <a:moveTo>
                  <a:pt x="0" y="0"/>
                </a:moveTo>
                <a:lnTo>
                  <a:pt x="985665" y="0"/>
                </a:lnTo>
                <a:lnTo>
                  <a:pt x="985665" y="1437178"/>
                </a:lnTo>
                <a:lnTo>
                  <a:pt x="0" y="143717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3" name="Picture 2">
            <a:extLst>
              <a:ext uri="{FF2B5EF4-FFF2-40B4-BE49-F238E27FC236}">
                <a16:creationId xmlns:a16="http://schemas.microsoft.com/office/drawing/2014/main" id="{E19182B8-4D85-1893-8A5B-A3271A86A74D}"/>
              </a:ext>
            </a:extLst>
          </p:cNvPr>
          <p:cNvPicPr>
            <a:picLocks noChangeAspect="1"/>
          </p:cNvPicPr>
          <p:nvPr/>
        </p:nvPicPr>
        <p:blipFill>
          <a:blip r:embed="rId3"/>
          <a:stretch>
            <a:fillRect/>
          </a:stretch>
        </p:blipFill>
        <p:spPr>
          <a:xfrm>
            <a:off x="2886171" y="220269"/>
            <a:ext cx="6572058" cy="1322947"/>
          </a:xfrm>
          <a:prstGeom prst="rect">
            <a:avLst/>
          </a:prstGeom>
        </p:spPr>
      </p:pic>
    </p:spTree>
    <p:extLst>
      <p:ext uri="{BB962C8B-B14F-4D97-AF65-F5344CB8AC3E}">
        <p14:creationId xmlns:p14="http://schemas.microsoft.com/office/powerpoint/2010/main" val="26307515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5234CC3-665B-9CBF-CB37-C23B1964A0BC}"/>
              </a:ext>
            </a:extLst>
          </p:cNvPr>
          <p:cNvGrpSpPr/>
          <p:nvPr/>
        </p:nvGrpSpPr>
        <p:grpSpPr>
          <a:xfrm>
            <a:off x="536448" y="1563623"/>
            <a:ext cx="11119104" cy="1200329"/>
            <a:chOff x="536448" y="1563623"/>
            <a:chExt cx="11119104" cy="1200329"/>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id="{0808C806-7719-EE91-F8E7-C571D81CBD3E}"/>
                </a:ext>
              </a:extLst>
            </p:cNvPr>
            <p:cNvSpPr txBox="1"/>
            <p:nvPr/>
          </p:nvSpPr>
          <p:spPr>
            <a:xfrm>
              <a:off x="1395984" y="1563623"/>
              <a:ext cx="10197302" cy="1200329"/>
            </a:xfrm>
            <a:prstGeom prst="rect">
              <a:avLst/>
            </a:prstGeom>
            <a:noFill/>
          </p:spPr>
          <p:txBody>
            <a:bodyPr wrap="square">
              <a:spAutoFit/>
            </a:bodyPr>
            <a:lstStyle/>
            <a:p>
              <a:pPr algn="just"/>
              <a:r>
                <a:rPr lang="vi-VN" sz="3600" b="1" i="0" dirty="0">
                  <a:solidFill>
                    <a:srgbClr val="C00000"/>
                  </a:solidFill>
                  <a:effectLst/>
                  <a:latin typeface="Cambria" panose="02040503050406030204" pitchFamily="18" charset="0"/>
                  <a:ea typeface="Cambria" panose="02040503050406030204" pitchFamily="18" charset="0"/>
                </a:rPr>
                <a:t>Nêu một kết thúc khác cho câu chuyện theo mong muốn của em.</a:t>
              </a:r>
              <a:endParaRPr lang="vi-VN" sz="3600" b="1" dirty="0">
                <a:solidFill>
                  <a:srgbClr val="C00000"/>
                </a:solidFill>
                <a:latin typeface="Cambria" panose="02040503050406030204" pitchFamily="18" charset="0"/>
                <a:ea typeface="Cambria" panose="02040503050406030204" pitchFamily="18" charset="0"/>
              </a:endParaRPr>
            </a:p>
          </p:txBody>
        </p:sp>
      </p:grpSp>
      <p:sp>
        <p:nvSpPr>
          <p:cNvPr id="14" name="TextBox 13">
            <a:extLst>
              <a:ext uri="{FF2B5EF4-FFF2-40B4-BE49-F238E27FC236}">
                <a16:creationId xmlns:a16="http://schemas.microsoft.com/office/drawing/2014/main" id="{CCE56962-F28A-6FD6-1DE2-E2638EDCB461}"/>
              </a:ext>
            </a:extLst>
          </p:cNvPr>
          <p:cNvSpPr txBox="1"/>
          <p:nvPr/>
        </p:nvSpPr>
        <p:spPr>
          <a:xfrm>
            <a:off x="627528" y="3192798"/>
            <a:ext cx="10804504" cy="1938992"/>
          </a:xfrm>
          <a:prstGeom prst="rect">
            <a:avLst/>
          </a:prstGeom>
          <a:noFill/>
        </p:spPr>
        <p:txBody>
          <a:bodyPr wrap="square">
            <a:spAutoFit/>
          </a:bodyPr>
          <a:lstStyle/>
          <a:p>
            <a:pPr algn="just"/>
            <a:r>
              <a:rPr lang="en-US" sz="4000" dirty="0" err="1">
                <a:latin typeface="Cambria" panose="02040503050406030204" pitchFamily="18" charset="0"/>
                <a:ea typeface="Cambria" panose="02040503050406030204" pitchFamily="18" charset="0"/>
              </a:rPr>
              <a:t>Ví</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dụ</a:t>
            </a:r>
            <a:r>
              <a:rPr lang="en-US" sz="4000" dirty="0">
                <a:latin typeface="Cambria" panose="02040503050406030204" pitchFamily="18" charset="0"/>
                <a:ea typeface="Cambria" panose="02040503050406030204" pitchFamily="18" charset="0"/>
              </a:rPr>
              <a:t>: E</a:t>
            </a:r>
            <a:r>
              <a:rPr lang="vi-VN" sz="4000" dirty="0">
                <a:latin typeface="Cambria" panose="02040503050406030204" pitchFamily="18" charset="0"/>
                <a:ea typeface="Cambria" panose="02040503050406030204" pitchFamily="18" charset="0"/>
              </a:rPr>
              <a:t>m bé người đá bay lên trời xanh. Mỗi khi đất nước gặp gian nguy, em bé người đá lại xuất hiện để giúp đở dân làng.</a:t>
            </a:r>
          </a:p>
        </p:txBody>
      </p:sp>
      <p:sp>
        <p:nvSpPr>
          <p:cNvPr id="3" name="Freeform 21">
            <a:extLst>
              <a:ext uri="{FF2B5EF4-FFF2-40B4-BE49-F238E27FC236}">
                <a16:creationId xmlns:a16="http://schemas.microsoft.com/office/drawing/2014/main" id="{1DDFC415-E982-567F-35E7-2796199568D0}"/>
              </a:ext>
            </a:extLst>
          </p:cNvPr>
          <p:cNvSpPr/>
          <p:nvPr/>
        </p:nvSpPr>
        <p:spPr>
          <a:xfrm>
            <a:off x="707136" y="1680286"/>
            <a:ext cx="688848" cy="967001"/>
          </a:xfrm>
          <a:custGeom>
            <a:avLst/>
            <a:gdLst/>
            <a:ahLst/>
            <a:cxnLst/>
            <a:rect l="l" t="t" r="r" b="b"/>
            <a:pathLst>
              <a:path w="1248179" h="1875785">
                <a:moveTo>
                  <a:pt x="0" y="0"/>
                </a:moveTo>
                <a:lnTo>
                  <a:pt x="1248178" y="0"/>
                </a:lnTo>
                <a:lnTo>
                  <a:pt x="1248178" y="1875785"/>
                </a:lnTo>
                <a:lnTo>
                  <a:pt x="0" y="1875785"/>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7" name="Picture 6">
            <a:extLst>
              <a:ext uri="{FF2B5EF4-FFF2-40B4-BE49-F238E27FC236}">
                <a16:creationId xmlns:a16="http://schemas.microsoft.com/office/drawing/2014/main" id="{AB4F2284-D6F1-2CE4-D5D5-82E2D34833B7}"/>
              </a:ext>
            </a:extLst>
          </p:cNvPr>
          <p:cNvPicPr>
            <a:picLocks noChangeAspect="1"/>
          </p:cNvPicPr>
          <p:nvPr/>
        </p:nvPicPr>
        <p:blipFill>
          <a:blip r:embed="rId3"/>
          <a:stretch>
            <a:fillRect/>
          </a:stretch>
        </p:blipFill>
        <p:spPr>
          <a:xfrm>
            <a:off x="3038571" y="263812"/>
            <a:ext cx="6572058" cy="1322947"/>
          </a:xfrm>
          <a:prstGeom prst="rect">
            <a:avLst/>
          </a:prstGeom>
        </p:spPr>
      </p:pic>
    </p:spTree>
    <p:extLst>
      <p:ext uri="{BB962C8B-B14F-4D97-AF65-F5344CB8AC3E}">
        <p14:creationId xmlns:p14="http://schemas.microsoft.com/office/powerpoint/2010/main" val="8969441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7FDAE66-71F0-69EE-E762-40A50280FD35}"/>
              </a:ext>
            </a:extLst>
          </p:cNvPr>
          <p:cNvSpPr txBox="1"/>
          <p:nvPr/>
        </p:nvSpPr>
        <p:spPr>
          <a:xfrm>
            <a:off x="896112" y="2048256"/>
            <a:ext cx="10186416" cy="3970318"/>
          </a:xfrm>
          <a:prstGeom prst="rect">
            <a:avLst/>
          </a:prstGeom>
          <a:noFill/>
        </p:spPr>
        <p:txBody>
          <a:bodyPr wrap="square">
            <a:spAutoFit/>
          </a:bodyPr>
          <a:lstStyle/>
          <a:p>
            <a:pPr algn="just"/>
            <a:r>
              <a:rPr lang="vi-VN" sz="3600" dirty="0">
                <a:latin typeface="Cambria" panose="02040503050406030204" pitchFamily="18" charset="0"/>
                <a:ea typeface="Cambria" panose="02040503050406030204" pitchFamily="18" charset="0"/>
              </a:rPr>
              <a:t>Những hành động, việc làm của chú bé người đá trong câu chuyện thể hiện tình yêu đối với cuộc sống và con người. Hiểu được những từ ngữ hình ảnh, biện pháp so sánh, nhân hóa, …. </a:t>
            </a:r>
            <a:r>
              <a:rPr lang="en-US" sz="3600" dirty="0">
                <a:latin typeface="Cambria" panose="02040503050406030204" pitchFamily="18" charset="0"/>
                <a:ea typeface="Cambria" panose="02040503050406030204" pitchFamily="18" charset="0"/>
              </a:rPr>
              <a:t>g</a:t>
            </a:r>
            <a:r>
              <a:rPr lang="vi-VN" sz="3600" dirty="0">
                <a:latin typeface="Cambria" panose="02040503050406030204" pitchFamily="18" charset="0"/>
                <a:ea typeface="Cambria" panose="02040503050406030204" pitchFamily="18" charset="0"/>
              </a:rPr>
              <a:t>óp phần làm nổi bật vẻ đẹp của cuộc sống: thiên nhiên cũng như con người, đều góp phần làm cho cuộc sống thêm tươi đẹp hơn.</a:t>
            </a:r>
          </a:p>
        </p:txBody>
      </p:sp>
      <p:pic>
        <p:nvPicPr>
          <p:cNvPr id="3" name="Picture 2">
            <a:extLst>
              <a:ext uri="{FF2B5EF4-FFF2-40B4-BE49-F238E27FC236}">
                <a16:creationId xmlns:a16="http://schemas.microsoft.com/office/drawing/2014/main" id="{549BBDFC-F3C8-5C68-DAD7-014133F7D46A}"/>
              </a:ext>
            </a:extLst>
          </p:cNvPr>
          <p:cNvPicPr>
            <a:picLocks noChangeAspect="1"/>
          </p:cNvPicPr>
          <p:nvPr/>
        </p:nvPicPr>
        <p:blipFill>
          <a:blip r:embed="rId2"/>
          <a:stretch>
            <a:fillRect/>
          </a:stretch>
        </p:blipFill>
        <p:spPr>
          <a:xfrm>
            <a:off x="2875286" y="470640"/>
            <a:ext cx="6572058" cy="1322947"/>
          </a:xfrm>
          <a:prstGeom prst="rect">
            <a:avLst/>
          </a:prstGeom>
        </p:spPr>
      </p:pic>
    </p:spTree>
    <p:extLst>
      <p:ext uri="{BB962C8B-B14F-4D97-AF65-F5344CB8AC3E}">
        <p14:creationId xmlns:p14="http://schemas.microsoft.com/office/powerpoint/2010/main" val="41655512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B0243-39FE-4B99-3694-7A872190CAB2}"/>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FB96275-08AD-763B-12D0-D0AE3BF06CE2}"/>
              </a:ext>
            </a:extLst>
          </p:cNvPr>
          <p:cNvSpPr>
            <a:spLocks noGrp="1"/>
          </p:cNvSpPr>
          <p:nvPr>
            <p:ph idx="1"/>
          </p:nvPr>
        </p:nvSpPr>
        <p:spPr/>
        <p:txBody>
          <a:bodyPr/>
          <a:lstStyle/>
          <a:p>
            <a:endParaRPr lang="vi-VN"/>
          </a:p>
        </p:txBody>
      </p:sp>
      <p:pic>
        <p:nvPicPr>
          <p:cNvPr id="4" name="Content Placeholder 4" descr="A clipboard with a clip and hearts&#10;&#10;Description automatically generated">
            <a:extLst>
              <a:ext uri="{FF2B5EF4-FFF2-40B4-BE49-F238E27FC236}">
                <a16:creationId xmlns:a16="http://schemas.microsoft.com/office/drawing/2014/main" id="{BD423505-79EA-DBBD-DD7A-3DF74114601B}"/>
              </a:ext>
            </a:extLst>
          </p:cNvPr>
          <p:cNvPicPr>
            <a:picLocks noChangeAspect="1"/>
          </p:cNvPicPr>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5" name="Freeform 24">
            <a:extLst>
              <a:ext uri="{FF2B5EF4-FFF2-40B4-BE49-F238E27FC236}">
                <a16:creationId xmlns:a16="http://schemas.microsoft.com/office/drawing/2014/main" id="{02315B9D-6E72-E7DA-E94D-8A6AB5EB6FF7}"/>
              </a:ext>
            </a:extLst>
          </p:cNvPr>
          <p:cNvSpPr/>
          <p:nvPr/>
        </p:nvSpPr>
        <p:spPr>
          <a:xfrm>
            <a:off x="1492798" y="474248"/>
            <a:ext cx="8620465" cy="5702715"/>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7">
            <a:extLst>
              <a:ext uri="{FF2B5EF4-FFF2-40B4-BE49-F238E27FC236}">
                <a16:creationId xmlns:a16="http://schemas.microsoft.com/office/drawing/2014/main" id="{BCBF2E4E-1A6C-D377-AEA7-86505937B242}"/>
              </a:ext>
            </a:extLst>
          </p:cNvPr>
          <p:cNvSpPr/>
          <p:nvPr/>
        </p:nvSpPr>
        <p:spPr>
          <a:xfrm>
            <a:off x="8439950" y="2302371"/>
            <a:ext cx="3474682" cy="45543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4"/>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id="{027BC758-2F6C-5523-9348-D435CB9A929E}"/>
              </a:ext>
            </a:extLst>
          </p:cNvPr>
          <p:cNvPicPr>
            <a:picLocks noChangeAspect="1"/>
          </p:cNvPicPr>
          <p:nvPr/>
        </p:nvPicPr>
        <p:blipFill>
          <a:blip r:embed="rId5"/>
          <a:stretch>
            <a:fillRect/>
          </a:stretch>
        </p:blipFill>
        <p:spPr>
          <a:xfrm>
            <a:off x="2479484" y="1033951"/>
            <a:ext cx="6492803" cy="4419983"/>
          </a:xfrm>
          <a:prstGeom prst="rect">
            <a:avLst/>
          </a:prstGeom>
        </p:spPr>
      </p:pic>
    </p:spTree>
    <p:extLst>
      <p:ext uri="{BB962C8B-B14F-4D97-AF65-F5344CB8AC3E}">
        <p14:creationId xmlns:p14="http://schemas.microsoft.com/office/powerpoint/2010/main" val="2919410133"/>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1649" b="-616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5924873" y="-239562"/>
            <a:ext cx="6267127" cy="7337124"/>
          </a:xfrm>
          <a:custGeom>
            <a:avLst/>
            <a:gdLst/>
            <a:ahLst/>
            <a:cxnLst/>
            <a:rect l="l" t="t" r="r" b="b"/>
            <a:pathLst>
              <a:path w="9400691" h="11005686">
                <a:moveTo>
                  <a:pt x="9400691" y="0"/>
                </a:moveTo>
                <a:lnTo>
                  <a:pt x="0" y="0"/>
                </a:lnTo>
                <a:lnTo>
                  <a:pt x="0" y="11005686"/>
                </a:lnTo>
                <a:lnTo>
                  <a:pt x="9400691" y="11005686"/>
                </a:lnTo>
                <a:lnTo>
                  <a:pt x="9400691"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342254" y="-239562"/>
            <a:ext cx="6267127" cy="7337124"/>
          </a:xfrm>
          <a:custGeom>
            <a:avLst/>
            <a:gdLst/>
            <a:ahLst/>
            <a:cxnLst/>
            <a:rect l="l" t="t" r="r" b="b"/>
            <a:pathLst>
              <a:path w="9400691" h="11005686">
                <a:moveTo>
                  <a:pt x="0" y="0"/>
                </a:moveTo>
                <a:lnTo>
                  <a:pt x="9400690" y="0"/>
                </a:lnTo>
                <a:lnTo>
                  <a:pt x="9400690" y="11005686"/>
                </a:lnTo>
                <a:lnTo>
                  <a:pt x="0" y="1100568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flipH="1">
            <a:off x="8980832" y="2047792"/>
            <a:ext cx="5050737" cy="6429063"/>
          </a:xfrm>
          <a:custGeom>
            <a:avLst/>
            <a:gdLst/>
            <a:ahLst/>
            <a:cxnLst/>
            <a:rect l="l" t="t" r="r" b="b"/>
            <a:pathLst>
              <a:path w="7576106" h="9643595">
                <a:moveTo>
                  <a:pt x="7576106" y="0"/>
                </a:moveTo>
                <a:lnTo>
                  <a:pt x="0" y="0"/>
                </a:lnTo>
                <a:lnTo>
                  <a:pt x="0" y="9643595"/>
                </a:lnTo>
                <a:lnTo>
                  <a:pt x="7576106" y="9643595"/>
                </a:lnTo>
                <a:lnTo>
                  <a:pt x="7576106"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DA645B67-2942-6373-F06C-C2B1ABD34BE9}"/>
              </a:ext>
            </a:extLst>
          </p:cNvPr>
          <p:cNvPicPr>
            <a:picLocks noChangeAspect="1"/>
          </p:cNvPicPr>
          <p:nvPr/>
        </p:nvPicPr>
        <p:blipFill>
          <a:blip r:embed="rId5"/>
          <a:stretch>
            <a:fillRect/>
          </a:stretch>
        </p:blipFill>
        <p:spPr>
          <a:xfrm>
            <a:off x="383553" y="1145850"/>
            <a:ext cx="11424894" cy="4566300"/>
          </a:xfrm>
          <a:prstGeom prst="rect">
            <a:avLst/>
          </a:prstGeom>
        </p:spPr>
      </p:pic>
      <p:pic>
        <p:nvPicPr>
          <p:cNvPr id="9" name="Picture 8">
            <a:extLst>
              <a:ext uri="{FF2B5EF4-FFF2-40B4-BE49-F238E27FC236}">
                <a16:creationId xmlns:a16="http://schemas.microsoft.com/office/drawing/2014/main" id="{F56312DC-B02F-6ADB-0986-BB35E5C5F854}"/>
              </a:ext>
            </a:extLst>
          </p:cNvPr>
          <p:cNvPicPr>
            <a:picLocks noChangeAspect="1"/>
          </p:cNvPicPr>
          <p:nvPr/>
        </p:nvPicPr>
        <p:blipFill>
          <a:blip r:embed="rId6"/>
          <a:stretch>
            <a:fillRect/>
          </a:stretch>
        </p:blipFill>
        <p:spPr>
          <a:xfrm>
            <a:off x="133067" y="248691"/>
            <a:ext cx="12058933" cy="2353260"/>
          </a:xfrm>
          <a:prstGeom prst="rect">
            <a:avLst/>
          </a:prstGeom>
        </p:spPr>
      </p:pic>
    </p:spTree>
    <p:extLst>
      <p:ext uri="{BB962C8B-B14F-4D97-AF65-F5344CB8AC3E}">
        <p14:creationId xmlns:p14="http://schemas.microsoft.com/office/powerpoint/2010/main" val="4109026402"/>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1649" b="-616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5924873" y="-239562"/>
            <a:ext cx="6267127" cy="7337124"/>
          </a:xfrm>
          <a:custGeom>
            <a:avLst/>
            <a:gdLst/>
            <a:ahLst/>
            <a:cxnLst/>
            <a:rect l="l" t="t" r="r" b="b"/>
            <a:pathLst>
              <a:path w="9400691" h="11005686">
                <a:moveTo>
                  <a:pt x="9400691" y="0"/>
                </a:moveTo>
                <a:lnTo>
                  <a:pt x="0" y="0"/>
                </a:lnTo>
                <a:lnTo>
                  <a:pt x="0" y="11005686"/>
                </a:lnTo>
                <a:lnTo>
                  <a:pt x="9400691" y="11005686"/>
                </a:lnTo>
                <a:lnTo>
                  <a:pt x="9400691"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342254" y="-239562"/>
            <a:ext cx="6267127" cy="7337124"/>
          </a:xfrm>
          <a:custGeom>
            <a:avLst/>
            <a:gdLst/>
            <a:ahLst/>
            <a:cxnLst/>
            <a:rect l="l" t="t" r="r" b="b"/>
            <a:pathLst>
              <a:path w="9400691" h="11005686">
                <a:moveTo>
                  <a:pt x="0" y="0"/>
                </a:moveTo>
                <a:lnTo>
                  <a:pt x="9400690" y="0"/>
                </a:lnTo>
                <a:lnTo>
                  <a:pt x="9400690" y="11005686"/>
                </a:lnTo>
                <a:lnTo>
                  <a:pt x="0" y="11005686"/>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flipH="1">
            <a:off x="8980832" y="2047792"/>
            <a:ext cx="5050737" cy="6429063"/>
          </a:xfrm>
          <a:custGeom>
            <a:avLst/>
            <a:gdLst/>
            <a:ahLst/>
            <a:cxnLst/>
            <a:rect l="l" t="t" r="r" b="b"/>
            <a:pathLst>
              <a:path w="7576106" h="9643595">
                <a:moveTo>
                  <a:pt x="7576106" y="0"/>
                </a:moveTo>
                <a:lnTo>
                  <a:pt x="0" y="0"/>
                </a:lnTo>
                <a:lnTo>
                  <a:pt x="0" y="9643595"/>
                </a:lnTo>
                <a:lnTo>
                  <a:pt x="7576106" y="9643595"/>
                </a:lnTo>
                <a:lnTo>
                  <a:pt x="7576106"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7">
            <a:extLst>
              <a:ext uri="{FF2B5EF4-FFF2-40B4-BE49-F238E27FC236}">
                <a16:creationId xmlns:a16="http://schemas.microsoft.com/office/drawing/2014/main" id="{05EF5A2C-FCE2-1EEA-CA9F-C83DC5B65A51}"/>
              </a:ext>
            </a:extLst>
          </p:cNvPr>
          <p:cNvSpPr/>
          <p:nvPr/>
        </p:nvSpPr>
        <p:spPr>
          <a:xfrm>
            <a:off x="-85933" y="1724909"/>
            <a:ext cx="5530275" cy="5508283"/>
          </a:xfrm>
          <a:custGeom>
            <a:avLst/>
            <a:gdLst/>
            <a:ahLst/>
            <a:cxnLst/>
            <a:rect l="l" t="t" r="r" b="b"/>
            <a:pathLst>
              <a:path w="3783044" h="4114800">
                <a:moveTo>
                  <a:pt x="0" y="0"/>
                </a:moveTo>
                <a:lnTo>
                  <a:pt x="3783044" y="0"/>
                </a:lnTo>
                <a:lnTo>
                  <a:pt x="3783044" y="4114800"/>
                </a:lnTo>
                <a:lnTo>
                  <a:pt x="0" y="4114800"/>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2">
            <a:extLst>
              <a:ext uri="{FF2B5EF4-FFF2-40B4-BE49-F238E27FC236}">
                <a16:creationId xmlns:a16="http://schemas.microsoft.com/office/drawing/2014/main" id="{FFEF6D44-2435-B9BC-39D4-F2E687B56382}"/>
              </a:ext>
            </a:extLst>
          </p:cNvPr>
          <p:cNvPicPr>
            <a:picLocks noChangeAspect="1"/>
          </p:cNvPicPr>
          <p:nvPr/>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15469" y="3981754"/>
            <a:ext cx="6216075" cy="3115808"/>
          </a:xfrm>
          <a:prstGeom prst="rect">
            <a:avLst/>
          </a:prstGeom>
        </p:spPr>
      </p:pic>
      <p:pic>
        <p:nvPicPr>
          <p:cNvPr id="8" name="Picture 7">
            <a:extLst>
              <a:ext uri="{FF2B5EF4-FFF2-40B4-BE49-F238E27FC236}">
                <a16:creationId xmlns:a16="http://schemas.microsoft.com/office/drawing/2014/main" id="{AD94A0DE-9027-5FF9-FEC0-271A9C344B1C}"/>
              </a:ext>
            </a:extLst>
          </p:cNvPr>
          <p:cNvPicPr>
            <a:picLocks noChangeAspect="1"/>
          </p:cNvPicPr>
          <p:nvPr/>
        </p:nvPicPr>
        <p:blipFill>
          <a:blip r:embed="rId8"/>
          <a:stretch>
            <a:fillRect/>
          </a:stretch>
        </p:blipFill>
        <p:spPr>
          <a:xfrm>
            <a:off x="145260" y="484068"/>
            <a:ext cx="12046740" cy="1292464"/>
          </a:xfrm>
          <a:prstGeom prst="rect">
            <a:avLst/>
          </a:prstGeom>
        </p:spPr>
      </p:pic>
    </p:spTree>
    <p:controls>
      <mc:AlternateContent xmlns:mc="http://schemas.openxmlformats.org/markup-compatibility/2006">
        <mc:Choice xmlns:v="urn:schemas-microsoft-com:vml" Requires="v">
          <p:control name="TextBox1" r:id="rId1" imgW="4851360" imgH="1397160"/>
        </mc:Choice>
        <mc:Fallback>
          <p:control name="TextBox1" r:id="rId1" imgW="4851360" imgH="1397160">
            <p:pic>
              <p:nvPicPr>
                <p:cNvPr id="11" name="TextBox1">
                  <a:extLst>
                    <a:ext uri="{FF2B5EF4-FFF2-40B4-BE49-F238E27FC236}">
                      <a16:creationId xmlns:a16="http://schemas.microsoft.com/office/drawing/2014/main" id="{4C746186-3A79-C6EC-3062-BB3277A96D88}"/>
                    </a:ext>
                  </a:extLst>
                </p:cNvPr>
                <p:cNvPicPr>
                  <a:picLocks/>
                </p:cNvPicPr>
                <p:nvPr/>
              </p:nvPicPr>
              <p:blipFill>
                <a:blip r:embed="rId9"/>
                <a:stretch>
                  <a:fillRect/>
                </a:stretch>
              </p:blipFill>
              <p:spPr>
                <a:xfrm>
                  <a:off x="5924873" y="1954461"/>
                  <a:ext cx="4850611" cy="1394141"/>
                </a:xfrm>
                <a:prstGeom prst="rect">
                  <a:avLst/>
                </a:prstGeom>
              </p:spPr>
            </p:pic>
          </p:control>
        </mc:Fallback>
      </mc:AlternateContent>
    </p:controls>
    <p:extLst>
      <p:ext uri="{BB962C8B-B14F-4D97-AF65-F5344CB8AC3E}">
        <p14:creationId xmlns:p14="http://schemas.microsoft.com/office/powerpoint/2010/main" val="1276087526"/>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E9281-3B8A-E684-0FDD-9FC7F6027941}"/>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0A0970B5-9707-999E-CD9B-294872440BCF}"/>
              </a:ext>
            </a:extLst>
          </p:cNvPr>
          <p:cNvSpPr>
            <a:spLocks noGrp="1"/>
          </p:cNvSpPr>
          <p:nvPr>
            <p:ph type="subTitle" idx="1"/>
          </p:nvPr>
        </p:nvSpPr>
        <p:spPr/>
        <p:txBody>
          <a:bodyPr/>
          <a:lstStyle/>
          <a:p>
            <a:endParaRPr lang="vi-VN"/>
          </a:p>
        </p:txBody>
      </p:sp>
      <p:pic>
        <p:nvPicPr>
          <p:cNvPr id="5" name="Picture 4" descr="A cartoon of flowers and rainbows&#10;&#10;Description automatically generated">
            <a:extLst>
              <a:ext uri="{FF2B5EF4-FFF2-40B4-BE49-F238E27FC236}">
                <a16:creationId xmlns:a16="http://schemas.microsoft.com/office/drawing/2014/main" id="{F614672B-5FE4-F27B-17F5-A573FD90BB4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group of cartoon kids&#10;&#10;Description automatically generated">
            <a:extLst>
              <a:ext uri="{FF2B5EF4-FFF2-40B4-BE49-F238E27FC236}">
                <a16:creationId xmlns:a16="http://schemas.microsoft.com/office/drawing/2014/main" id="{5B239C21-16A2-876B-4FD1-7471C24A8DD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61" b="94869" l="3596" r="33131">
                        <a14:foregroundMark x1="13374" y1="51960" x2="20566" y2="55434"/>
                        <a14:foregroundMark x1="20566" y1="55434" x2="20727" y2="55556"/>
                        <a14:foregroundMark x1="15232" y1="50101" x2="23232" y2="50626"/>
                        <a14:foregroundMark x1="21657" y1="94909" x2="23394" y2="92364"/>
                        <a14:foregroundMark x1="32970" y1="81980" x2="33131" y2="86505"/>
                      </a14:backgroundRemoval>
                    </a14:imgEffect>
                  </a14:imgLayer>
                </a14:imgProps>
              </a:ext>
              <a:ext uri="{28A0092B-C50C-407E-A947-70E740481C1C}">
                <a14:useLocalDpi xmlns:a14="http://schemas.microsoft.com/office/drawing/2010/main" val="0"/>
              </a:ext>
            </a:extLst>
          </a:blip>
          <a:srcRect t="48933" r="63422"/>
          <a:stretch/>
        </p:blipFill>
        <p:spPr>
          <a:xfrm>
            <a:off x="7425236" y="1225296"/>
            <a:ext cx="4599123" cy="6420890"/>
          </a:xfrm>
          <a:prstGeom prst="rect">
            <a:avLst/>
          </a:prstGeom>
        </p:spPr>
      </p:pic>
      <p:pic>
        <p:nvPicPr>
          <p:cNvPr id="4" name="Picture 3">
            <a:extLst>
              <a:ext uri="{FF2B5EF4-FFF2-40B4-BE49-F238E27FC236}">
                <a16:creationId xmlns:a16="http://schemas.microsoft.com/office/drawing/2014/main" id="{C981CEDD-95B5-4CBE-E112-68732F0799D1}"/>
              </a:ext>
            </a:extLst>
          </p:cNvPr>
          <p:cNvPicPr>
            <a:picLocks noChangeAspect="1"/>
          </p:cNvPicPr>
          <p:nvPr/>
        </p:nvPicPr>
        <p:blipFill>
          <a:blip r:embed="rId5"/>
          <a:stretch>
            <a:fillRect/>
          </a:stretch>
        </p:blipFill>
        <p:spPr>
          <a:xfrm>
            <a:off x="0" y="2230359"/>
            <a:ext cx="8427829" cy="4053901"/>
          </a:xfrm>
          <a:prstGeom prst="rect">
            <a:avLst/>
          </a:prstGeom>
        </p:spPr>
      </p:pic>
    </p:spTree>
    <p:extLst>
      <p:ext uri="{BB962C8B-B14F-4D97-AF65-F5344CB8AC3E}">
        <p14:creationId xmlns:p14="http://schemas.microsoft.com/office/powerpoint/2010/main" val="776678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a yard with a fence and flowers&#10;&#10;Description automatically generated">
            <a:extLst>
              <a:ext uri="{FF2B5EF4-FFF2-40B4-BE49-F238E27FC236}">
                <a16:creationId xmlns:a16="http://schemas.microsoft.com/office/drawing/2014/main" id="{7DABFED8-7E35-A80E-5094-2DC47C0AE52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C27D3BB4-F0BC-4D41-D48F-CE18CCF205A7}"/>
              </a:ext>
            </a:extLst>
          </p:cNvPr>
          <p:cNvPicPr>
            <a:picLocks noChangeAspect="1"/>
          </p:cNvPicPr>
          <p:nvPr/>
        </p:nvPicPr>
        <p:blipFill>
          <a:blip r:embed="rId3"/>
          <a:stretch>
            <a:fillRect/>
          </a:stretch>
        </p:blipFill>
        <p:spPr>
          <a:xfrm>
            <a:off x="1699522" y="1002213"/>
            <a:ext cx="9010669" cy="3286029"/>
          </a:xfrm>
          <a:prstGeom prst="rect">
            <a:avLst/>
          </a:prstGeom>
        </p:spPr>
      </p:pic>
    </p:spTree>
    <p:extLst>
      <p:ext uri="{BB962C8B-B14F-4D97-AF65-F5344CB8AC3E}">
        <p14:creationId xmlns:p14="http://schemas.microsoft.com/office/powerpoint/2010/main" val="389176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D0B19A9-911B-DE85-CC73-C031651C9F55}"/>
              </a:ext>
            </a:extLst>
          </p:cNvPr>
          <p:cNvGrpSpPr/>
          <p:nvPr/>
        </p:nvGrpSpPr>
        <p:grpSpPr>
          <a:xfrm>
            <a:off x="2481942" y="455902"/>
            <a:ext cx="8820041" cy="2909089"/>
            <a:chOff x="7432880" y="455902"/>
            <a:chExt cx="3869104" cy="2909089"/>
          </a:xfrm>
        </p:grpSpPr>
        <p:sp>
          <p:nvSpPr>
            <p:cNvPr id="5" name="Freeform 18">
              <a:extLst>
                <a:ext uri="{FF2B5EF4-FFF2-40B4-BE49-F238E27FC236}">
                  <a16:creationId xmlns:a16="http://schemas.microsoft.com/office/drawing/2014/main" id="{BC1AD4AC-0E5C-3DB3-EED9-9BD25CE9EB0D}"/>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CE7C7E3-1CC6-30F7-404B-3B259372462B}"/>
                </a:ext>
              </a:extLst>
            </p:cNvPr>
            <p:cNvSpPr txBox="1"/>
            <p:nvPr/>
          </p:nvSpPr>
          <p:spPr>
            <a:xfrm>
              <a:off x="7876979" y="1305536"/>
              <a:ext cx="319644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atin typeface="Cambria" panose="02040503050406030204" pitchFamily="18" charset="0"/>
                  <a:ea typeface="Cambria" panose="02040503050406030204" pitchFamily="18" charset="0"/>
                </a:rPr>
                <a:t>Kể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tên</a:t>
              </a:r>
              <a:r>
                <a:rPr lang="en-US" sz="3600" b="1" dirty="0">
                  <a:latin typeface="Cambria" panose="02040503050406030204" pitchFamily="18" charset="0"/>
                  <a:ea typeface="Cambria" panose="02040503050406030204" pitchFamily="18" charset="0"/>
                </a:rPr>
                <a:t> 1 - 2 </a:t>
              </a:r>
              <a:r>
                <a:rPr lang="en-US" sz="3600" b="1" dirty="0" err="1">
                  <a:latin typeface="Cambria" panose="02040503050406030204" pitchFamily="18" charset="0"/>
                  <a:ea typeface="Cambria" panose="02040503050406030204" pitchFamily="18" charset="0"/>
                </a:rPr>
                <a:t>truyện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cổ</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đọc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hoặc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nghe</a:t>
              </a:r>
              <a:r>
                <a:rPr lang="en-US" sz="3600" b="1" dirty="0">
                  <a:latin typeface="Cambria" panose="02040503050406030204" pitchFamily="18" charset="0"/>
                  <a:ea typeface="Cambria" panose="02040503050406030204" pitchFamily="18" charset="0"/>
                </a:rPr>
                <a:t>.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7" name="Freeform 9">
            <a:extLst>
              <a:ext uri="{FF2B5EF4-FFF2-40B4-BE49-F238E27FC236}">
                <a16:creationId xmlns:a16="http://schemas.microsoft.com/office/drawing/2014/main" id="{048DE5E0-BA57-87E7-B029-CE16E236F921}"/>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45276306-7ADD-87FE-FA79-2D037A9C57C5}"/>
              </a:ext>
            </a:extLst>
          </p:cNvPr>
          <p:cNvGrpSpPr/>
          <p:nvPr/>
        </p:nvGrpSpPr>
        <p:grpSpPr>
          <a:xfrm>
            <a:off x="1480456" y="3830475"/>
            <a:ext cx="6183087" cy="2211098"/>
            <a:chOff x="7432880" y="455902"/>
            <a:chExt cx="3869104" cy="2909089"/>
          </a:xfrm>
        </p:grpSpPr>
        <p:sp>
          <p:nvSpPr>
            <p:cNvPr id="9" name="Freeform 18">
              <a:extLst>
                <a:ext uri="{FF2B5EF4-FFF2-40B4-BE49-F238E27FC236}">
                  <a16:creationId xmlns:a16="http://schemas.microsoft.com/office/drawing/2014/main" id="{569E80C2-B0A6-C541-1340-4280D9F0A203}"/>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0941D2BF-96D8-B119-222F-BB25C494FBD7}"/>
                </a:ext>
              </a:extLst>
            </p:cNvPr>
            <p:cNvSpPr txBox="1"/>
            <p:nvPr/>
          </p:nvSpPr>
          <p:spPr>
            <a:xfrm>
              <a:off x="7876979" y="1305536"/>
              <a:ext cx="31964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atin typeface="Cambria" panose="02040503050406030204" pitchFamily="18" charset="0"/>
                  <a:ea typeface="Cambria" panose="02040503050406030204" pitchFamily="18" charset="0"/>
                </a:rPr>
                <a:t>Nêu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những</a:t>
              </a:r>
              <a:r>
                <a:rPr lang="en-US" sz="3600" b="1" dirty="0">
                  <a:latin typeface="Cambria" panose="02040503050406030204" pitchFamily="18" charset="0"/>
                  <a:ea typeface="Cambria" panose="02040503050406030204" pitchFamily="18" charset="0"/>
                </a:rPr>
                <a:t> chi </a:t>
              </a:r>
              <a:r>
                <a:rPr lang="en-US" sz="3600" b="1" dirty="0" err="1">
                  <a:latin typeface="Cambria" panose="02040503050406030204" pitchFamily="18" charset="0"/>
                  <a:ea typeface="Cambria" panose="02040503050406030204" pitchFamily="18" charset="0"/>
                </a:rPr>
                <a:t>tiết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thích</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36164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E9281-3B8A-E684-0FDD-9FC7F6027941}"/>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0A0970B5-9707-999E-CD9B-294872440BCF}"/>
              </a:ext>
            </a:extLst>
          </p:cNvPr>
          <p:cNvSpPr>
            <a:spLocks noGrp="1"/>
          </p:cNvSpPr>
          <p:nvPr>
            <p:ph type="subTitle" idx="1"/>
          </p:nvPr>
        </p:nvSpPr>
        <p:spPr/>
        <p:txBody>
          <a:bodyPr/>
          <a:lstStyle/>
          <a:p>
            <a:endParaRPr lang="vi-VN"/>
          </a:p>
        </p:txBody>
      </p:sp>
      <p:pic>
        <p:nvPicPr>
          <p:cNvPr id="5" name="Picture 4" descr="A cartoon of flowers and rainbows&#10;&#10;Description automatically generated">
            <a:extLst>
              <a:ext uri="{FF2B5EF4-FFF2-40B4-BE49-F238E27FC236}">
                <a16:creationId xmlns:a16="http://schemas.microsoft.com/office/drawing/2014/main" id="{F614672B-5FE4-F27B-17F5-A573FD90BB4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group of cartoon kids&#10;&#10;Description automatically generated">
            <a:extLst>
              <a:ext uri="{FF2B5EF4-FFF2-40B4-BE49-F238E27FC236}">
                <a16:creationId xmlns:a16="http://schemas.microsoft.com/office/drawing/2014/main" id="{5B239C21-16A2-876B-4FD1-7471C24A8DD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0061" b="94869" l="3596" r="33131">
                        <a14:foregroundMark x1="13374" y1="51960" x2="20566" y2="55434"/>
                        <a14:foregroundMark x1="20566" y1="55434" x2="20727" y2="55556"/>
                        <a14:foregroundMark x1="15232" y1="50101" x2="23232" y2="50626"/>
                        <a14:foregroundMark x1="21657" y1="94909" x2="23394" y2="92364"/>
                        <a14:foregroundMark x1="32970" y1="81980" x2="33131" y2="86505"/>
                      </a14:backgroundRemoval>
                    </a14:imgEffect>
                  </a14:imgLayer>
                </a14:imgProps>
              </a:ext>
              <a:ext uri="{28A0092B-C50C-407E-A947-70E740481C1C}">
                <a14:useLocalDpi xmlns:a14="http://schemas.microsoft.com/office/drawing/2010/main" val="0"/>
              </a:ext>
            </a:extLst>
          </a:blip>
          <a:srcRect t="48933" r="63422"/>
          <a:stretch/>
        </p:blipFill>
        <p:spPr>
          <a:xfrm>
            <a:off x="7425236" y="1225296"/>
            <a:ext cx="4599123" cy="6420890"/>
          </a:xfrm>
          <a:prstGeom prst="rect">
            <a:avLst/>
          </a:prstGeom>
        </p:spPr>
      </p:pic>
      <p:pic>
        <p:nvPicPr>
          <p:cNvPr id="4" name="Picture 3">
            <a:extLst>
              <a:ext uri="{FF2B5EF4-FFF2-40B4-BE49-F238E27FC236}">
                <a16:creationId xmlns:a16="http://schemas.microsoft.com/office/drawing/2014/main" id="{DAE80667-C593-476B-3123-9512B1964F07}"/>
              </a:ext>
            </a:extLst>
          </p:cNvPr>
          <p:cNvPicPr>
            <a:picLocks noChangeAspect="1"/>
          </p:cNvPicPr>
          <p:nvPr/>
        </p:nvPicPr>
        <p:blipFill>
          <a:blip r:embed="rId6"/>
          <a:stretch>
            <a:fillRect/>
          </a:stretch>
        </p:blipFill>
        <p:spPr>
          <a:xfrm>
            <a:off x="1418467" y="0"/>
            <a:ext cx="3694496" cy="1725318"/>
          </a:xfrm>
          <a:prstGeom prst="rect">
            <a:avLst/>
          </a:prstGeom>
        </p:spPr>
      </p:pic>
      <p:pic>
        <p:nvPicPr>
          <p:cNvPr id="9" name="Picture 8">
            <a:extLst>
              <a:ext uri="{FF2B5EF4-FFF2-40B4-BE49-F238E27FC236}">
                <a16:creationId xmlns:a16="http://schemas.microsoft.com/office/drawing/2014/main" id="{F676E881-747A-4B53-8487-DED820936E7C}"/>
              </a:ext>
            </a:extLst>
          </p:cNvPr>
          <p:cNvPicPr>
            <a:picLocks noChangeAspect="1"/>
          </p:cNvPicPr>
          <p:nvPr/>
        </p:nvPicPr>
        <p:blipFill>
          <a:blip r:embed="rId7"/>
          <a:stretch>
            <a:fillRect/>
          </a:stretch>
        </p:blipFill>
        <p:spPr>
          <a:xfrm>
            <a:off x="2356885" y="1157735"/>
            <a:ext cx="2078916" cy="1603387"/>
          </a:xfrm>
          <a:prstGeom prst="rect">
            <a:avLst/>
          </a:prstGeom>
        </p:spPr>
      </p:pic>
      <p:pic>
        <p:nvPicPr>
          <p:cNvPr id="12" name="Picture 11">
            <a:extLst>
              <a:ext uri="{FF2B5EF4-FFF2-40B4-BE49-F238E27FC236}">
                <a16:creationId xmlns:a16="http://schemas.microsoft.com/office/drawing/2014/main" id="{E11C9624-35A6-9E18-D0FE-E33899AD8814}"/>
              </a:ext>
            </a:extLst>
          </p:cNvPr>
          <p:cNvPicPr>
            <a:picLocks noChangeAspect="1"/>
          </p:cNvPicPr>
          <p:nvPr/>
        </p:nvPicPr>
        <p:blipFill>
          <a:blip r:embed="rId8"/>
          <a:stretch>
            <a:fillRect/>
          </a:stretch>
        </p:blipFill>
        <p:spPr>
          <a:xfrm>
            <a:off x="973721" y="2387754"/>
            <a:ext cx="7675529" cy="3127519"/>
          </a:xfrm>
          <a:prstGeom prst="rect">
            <a:avLst/>
          </a:prstGeom>
        </p:spPr>
      </p:pic>
      <p:pic>
        <p:nvPicPr>
          <p:cNvPr id="16" name="Picture 15" descr="A round pink label with white text and a black background&#10;&#10;Description automatically generated">
            <a:extLst>
              <a:ext uri="{FF2B5EF4-FFF2-40B4-BE49-F238E27FC236}">
                <a16:creationId xmlns:a16="http://schemas.microsoft.com/office/drawing/2014/main" id="{AFD02328-A2CC-BA03-ACF6-3A6C0352EA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4581" y="4408714"/>
            <a:ext cx="1569256" cy="1569256"/>
          </a:xfrm>
          <a:prstGeom prst="rect">
            <a:avLst/>
          </a:prstGeom>
        </p:spPr>
      </p:pic>
      <p:sp>
        <p:nvSpPr>
          <p:cNvPr id="6" name="Rectangle 5">
            <a:extLst>
              <a:ext uri="{FF2B5EF4-FFF2-40B4-BE49-F238E27FC236}">
                <a16:creationId xmlns:a16="http://schemas.microsoft.com/office/drawing/2014/main" id="{30AEAA1C-AEF1-A1F3-88D7-45C04C134544}"/>
              </a:ext>
            </a:extLst>
          </p:cNvPr>
          <p:cNvSpPr/>
          <p:nvPr/>
        </p:nvSpPr>
        <p:spPr>
          <a:xfrm>
            <a:off x="3559750" y="1827023"/>
            <a:ext cx="6160661" cy="584775"/>
          </a:xfrm>
          <a:prstGeom prst="rect">
            <a:avLst/>
          </a:prstGeom>
          <a:noFill/>
        </p:spPr>
        <p:txBody>
          <a:bodyPr wrap="none">
            <a:spAutoFit/>
          </a:bodyPr>
          <a:lstStyle/>
          <a:p>
            <a:pPr algn="ctr">
              <a:defRPr/>
            </a:pPr>
            <a:r>
              <a:rPr lang="en-US" sz="3200" b="1" i="1" dirty="0" err="1">
                <a:ln w="13462">
                  <a:solidFill>
                    <a:prstClr val="white"/>
                  </a:solidFill>
                  <a:prstDash val="solid"/>
                </a:ln>
                <a:solidFill>
                  <a:srgbClr val="C00000"/>
                </a:solidFill>
                <a:effectLst>
                  <a:outerShdw dist="38100" dir="2700000" algn="bl" rotWithShape="0">
                    <a:srgbClr val="4BACC6"/>
                  </a:outerShdw>
                </a:effectLst>
                <a:latin typeface="Times New Roman" pitchFamily="18" charset="0"/>
                <a:cs typeface="Times New Roman" pitchFamily="18" charset="0"/>
              </a:rPr>
              <a:t>Thứ</a:t>
            </a:r>
            <a:r>
              <a:rPr lang="en-US" sz="3200" b="1" i="1" dirty="0">
                <a:ln w="13462">
                  <a:solidFill>
                    <a:prstClr val="white"/>
                  </a:solidFill>
                  <a:prstDash val="solid"/>
                </a:ln>
                <a:solidFill>
                  <a:srgbClr val="C00000"/>
                </a:solidFill>
                <a:effectLst>
                  <a:outerShdw dist="38100" dir="2700000" algn="bl" rotWithShape="0">
                    <a:srgbClr val="4BACC6"/>
                  </a:outerShdw>
                </a:effectLst>
                <a:latin typeface="Times New Roman" pitchFamily="18" charset="0"/>
                <a:cs typeface="Times New Roman" pitchFamily="18" charset="0"/>
              </a:rPr>
              <a:t> </a:t>
            </a:r>
            <a:r>
              <a:rPr lang="en-US" sz="3200" b="1" i="1" dirty="0" err="1">
                <a:ln w="13462">
                  <a:solidFill>
                    <a:prstClr val="white"/>
                  </a:solidFill>
                  <a:prstDash val="solid"/>
                </a:ln>
                <a:solidFill>
                  <a:srgbClr val="C00000"/>
                </a:solidFill>
                <a:effectLst>
                  <a:outerShdw dist="38100" dir="2700000" algn="bl" rotWithShape="0">
                    <a:srgbClr val="4BACC6"/>
                  </a:outerShdw>
                </a:effectLst>
                <a:latin typeface="Times New Roman" pitchFamily="18" charset="0"/>
                <a:cs typeface="Times New Roman" pitchFamily="18" charset="0"/>
              </a:rPr>
              <a:t>hai</a:t>
            </a:r>
            <a:r>
              <a:rPr lang="en-US" sz="3200" b="1" i="1" dirty="0">
                <a:ln w="13462">
                  <a:solidFill>
                    <a:prstClr val="white"/>
                  </a:solidFill>
                  <a:prstDash val="solid"/>
                </a:ln>
                <a:solidFill>
                  <a:srgbClr val="C00000"/>
                </a:solidFill>
                <a:effectLst>
                  <a:outerShdw dist="38100" dir="2700000" algn="bl" rotWithShape="0">
                    <a:srgbClr val="4BACC6"/>
                  </a:outerShdw>
                </a:effectLst>
                <a:latin typeface="Times New Roman" pitchFamily="18" charset="0"/>
                <a:cs typeface="Times New Roman" pitchFamily="18" charset="0"/>
              </a:rPr>
              <a:t> </a:t>
            </a:r>
            <a:r>
              <a:rPr lang="en-US" sz="3200" b="1" i="1" dirty="0" err="1">
                <a:ln w="13462">
                  <a:solidFill>
                    <a:prstClr val="white"/>
                  </a:solidFill>
                  <a:prstDash val="solid"/>
                </a:ln>
                <a:solidFill>
                  <a:srgbClr val="C00000"/>
                </a:solidFill>
                <a:effectLst>
                  <a:outerShdw dist="38100" dir="2700000" algn="bl" rotWithShape="0">
                    <a:srgbClr val="4BACC6"/>
                  </a:outerShdw>
                </a:effectLst>
                <a:latin typeface="Times New Roman" pitchFamily="18" charset="0"/>
                <a:cs typeface="Times New Roman" pitchFamily="18" charset="0"/>
              </a:rPr>
              <a:t>ngày</a:t>
            </a:r>
            <a:r>
              <a:rPr lang="en-US" sz="3200" b="1" i="1" dirty="0">
                <a:ln w="13462">
                  <a:solidFill>
                    <a:prstClr val="white"/>
                  </a:solidFill>
                  <a:prstDash val="solid"/>
                </a:ln>
                <a:solidFill>
                  <a:srgbClr val="C00000"/>
                </a:solidFill>
                <a:effectLst>
                  <a:outerShdw dist="38100" dir="2700000" algn="bl" rotWithShape="0">
                    <a:srgbClr val="4BACC6"/>
                  </a:outerShdw>
                </a:effectLst>
                <a:latin typeface="Times New Roman" pitchFamily="18" charset="0"/>
                <a:cs typeface="Times New Roman" pitchFamily="18" charset="0"/>
              </a:rPr>
              <a:t> 19 </a:t>
            </a:r>
            <a:r>
              <a:rPr lang="en-US" sz="3200" b="1" i="1" dirty="0" err="1">
                <a:ln w="13462">
                  <a:solidFill>
                    <a:prstClr val="white"/>
                  </a:solidFill>
                  <a:prstDash val="solid"/>
                </a:ln>
                <a:solidFill>
                  <a:srgbClr val="C00000"/>
                </a:solidFill>
                <a:effectLst>
                  <a:outerShdw dist="38100" dir="2700000" algn="bl" rotWithShape="0">
                    <a:srgbClr val="4BACC6"/>
                  </a:outerShdw>
                </a:effectLst>
                <a:latin typeface="Times New Roman" pitchFamily="18" charset="0"/>
                <a:cs typeface="Times New Roman" pitchFamily="18" charset="0"/>
              </a:rPr>
              <a:t>tháng</a:t>
            </a:r>
            <a:r>
              <a:rPr lang="en-US" sz="3200" b="1" i="1" dirty="0">
                <a:ln w="13462">
                  <a:solidFill>
                    <a:prstClr val="white"/>
                  </a:solidFill>
                  <a:prstDash val="solid"/>
                </a:ln>
                <a:solidFill>
                  <a:srgbClr val="C00000"/>
                </a:solidFill>
                <a:effectLst>
                  <a:outerShdw dist="38100" dir="2700000" algn="bl" rotWithShape="0">
                    <a:srgbClr val="4BACC6"/>
                  </a:outerShdw>
                </a:effectLst>
                <a:latin typeface="Times New Roman" pitchFamily="18" charset="0"/>
                <a:cs typeface="Times New Roman" pitchFamily="18" charset="0"/>
              </a:rPr>
              <a:t> 1 </a:t>
            </a:r>
            <a:r>
              <a:rPr lang="en-US" sz="3200" b="1" i="1" dirty="0" err="1">
                <a:ln w="13462">
                  <a:solidFill>
                    <a:prstClr val="white"/>
                  </a:solidFill>
                  <a:prstDash val="solid"/>
                </a:ln>
                <a:solidFill>
                  <a:srgbClr val="C00000"/>
                </a:solidFill>
                <a:effectLst>
                  <a:outerShdw dist="38100" dir="2700000" algn="bl" rotWithShape="0">
                    <a:srgbClr val="4BACC6"/>
                  </a:outerShdw>
                </a:effectLst>
                <a:latin typeface="Times New Roman" pitchFamily="18" charset="0"/>
                <a:cs typeface="Times New Roman" pitchFamily="18" charset="0"/>
              </a:rPr>
              <a:t>năm</a:t>
            </a:r>
            <a:r>
              <a:rPr lang="en-US" sz="3200" b="1" i="1">
                <a:ln w="13462">
                  <a:solidFill>
                    <a:prstClr val="white"/>
                  </a:solidFill>
                  <a:prstDash val="solid"/>
                </a:ln>
                <a:solidFill>
                  <a:srgbClr val="C00000"/>
                </a:solidFill>
                <a:effectLst>
                  <a:outerShdw dist="38100" dir="2700000" algn="bl" rotWithShape="0">
                    <a:srgbClr val="4BACC6"/>
                  </a:outerShdw>
                </a:effectLst>
                <a:latin typeface="Times New Roman" pitchFamily="18" charset="0"/>
                <a:cs typeface="Times New Roman" pitchFamily="18" charset="0"/>
              </a:rPr>
              <a:t> 2026</a:t>
            </a:r>
            <a:endParaRPr lang="en-US" sz="3200" b="1" i="1" dirty="0">
              <a:ln w="13462">
                <a:solidFill>
                  <a:prstClr val="white"/>
                </a:solidFill>
                <a:prstDash val="solid"/>
              </a:ln>
              <a:solidFill>
                <a:srgbClr val="C00000"/>
              </a:solidFill>
              <a:effectLst>
                <a:outerShdw dist="38100" dir="2700000" algn="bl" rotWithShape="0">
                  <a:srgbClr val="4BACC6"/>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109542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B0243-39FE-4B99-3694-7A872190CAB2}"/>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FB96275-08AD-763B-12D0-D0AE3BF06CE2}"/>
              </a:ext>
            </a:extLst>
          </p:cNvPr>
          <p:cNvSpPr>
            <a:spLocks noGrp="1"/>
          </p:cNvSpPr>
          <p:nvPr>
            <p:ph idx="1"/>
          </p:nvPr>
        </p:nvSpPr>
        <p:spPr/>
        <p:txBody>
          <a:bodyPr/>
          <a:lstStyle/>
          <a:p>
            <a:endParaRPr lang="vi-VN"/>
          </a:p>
        </p:txBody>
      </p:sp>
      <p:pic>
        <p:nvPicPr>
          <p:cNvPr id="4" name="Content Placeholder 4" descr="A clipboard with a clip and hearts&#10;&#10;Description automatically generated">
            <a:extLst>
              <a:ext uri="{FF2B5EF4-FFF2-40B4-BE49-F238E27FC236}">
                <a16:creationId xmlns:a16="http://schemas.microsoft.com/office/drawing/2014/main" id="{BD423505-79EA-DBBD-DD7A-3DF74114601B}"/>
              </a:ext>
            </a:extLst>
          </p:cNvPr>
          <p:cNvPicPr>
            <a:picLocks noChangeAspect="1"/>
          </p:cNvPicPr>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5" name="Freeform 24">
            <a:extLst>
              <a:ext uri="{FF2B5EF4-FFF2-40B4-BE49-F238E27FC236}">
                <a16:creationId xmlns:a16="http://schemas.microsoft.com/office/drawing/2014/main" id="{02315B9D-6E72-E7DA-E94D-8A6AB5EB6FF7}"/>
              </a:ext>
            </a:extLst>
          </p:cNvPr>
          <p:cNvSpPr/>
          <p:nvPr/>
        </p:nvSpPr>
        <p:spPr>
          <a:xfrm>
            <a:off x="1492798" y="474248"/>
            <a:ext cx="8620465" cy="5702715"/>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vi-VN"/>
          </a:p>
        </p:txBody>
      </p:sp>
      <p:sp>
        <p:nvSpPr>
          <p:cNvPr id="6" name="Freeform 17">
            <a:extLst>
              <a:ext uri="{FF2B5EF4-FFF2-40B4-BE49-F238E27FC236}">
                <a16:creationId xmlns:a16="http://schemas.microsoft.com/office/drawing/2014/main" id="{BCBF2E4E-1A6C-D377-AEA7-86505937B242}"/>
              </a:ext>
            </a:extLst>
          </p:cNvPr>
          <p:cNvSpPr/>
          <p:nvPr/>
        </p:nvSpPr>
        <p:spPr>
          <a:xfrm>
            <a:off x="8439950" y="2302371"/>
            <a:ext cx="3474682" cy="45543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4"/>
            <a:stretch>
              <a:fillRect/>
            </a:stretch>
          </a:blipFill>
        </p:spPr>
        <p:txBody>
          <a:bodyPr/>
          <a:lstStyle/>
          <a:p>
            <a:pPr defTabSz="1244773"/>
            <a:endParaRPr lang="vi-VN" sz="2450">
              <a:solidFill>
                <a:prstClr val="black"/>
              </a:solidFill>
              <a:latin typeface="Arial" panose="020B0604020202020204" pitchFamily="34" charset="0"/>
            </a:endParaRPr>
          </a:p>
        </p:txBody>
      </p:sp>
      <p:pic>
        <p:nvPicPr>
          <p:cNvPr id="15" name="Picture 14">
            <a:extLst>
              <a:ext uri="{FF2B5EF4-FFF2-40B4-BE49-F238E27FC236}">
                <a16:creationId xmlns:a16="http://schemas.microsoft.com/office/drawing/2014/main" id="{2FFDF2C6-68C5-A006-58F4-3564A68EFBF1}"/>
              </a:ext>
            </a:extLst>
          </p:cNvPr>
          <p:cNvPicPr>
            <a:picLocks noChangeAspect="1"/>
          </p:cNvPicPr>
          <p:nvPr/>
        </p:nvPicPr>
        <p:blipFill>
          <a:blip r:embed="rId5"/>
          <a:stretch>
            <a:fillRect/>
          </a:stretch>
        </p:blipFill>
        <p:spPr>
          <a:xfrm>
            <a:off x="2544805" y="955577"/>
            <a:ext cx="6340390" cy="4359018"/>
          </a:xfrm>
          <a:prstGeom prst="rect">
            <a:avLst/>
          </a:prstGeom>
        </p:spPr>
      </p:pic>
    </p:spTree>
    <p:extLst>
      <p:ext uri="{BB962C8B-B14F-4D97-AF65-F5344CB8AC3E}">
        <p14:creationId xmlns:p14="http://schemas.microsoft.com/office/powerpoint/2010/main" val="3341163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4199A0D-BACE-0039-980F-45E54D8228A9}"/>
              </a:ext>
            </a:extLst>
          </p:cNvPr>
          <p:cNvSpPr txBox="1"/>
          <p:nvPr/>
        </p:nvSpPr>
        <p:spPr>
          <a:xfrm>
            <a:off x="500743" y="651578"/>
            <a:ext cx="11157857" cy="3170099"/>
          </a:xfrm>
          <a:prstGeom prst="rect">
            <a:avLst/>
          </a:prstGeom>
          <a:noFill/>
        </p:spPr>
        <p:txBody>
          <a:bodyPr wrap="square">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Trên đỉnh núi cao ở vùng Chư Bô-đa, có một mỏm đá xanh giống hình một em bé cưỡi voi. Những tia nắng vàng dịu, những hạt mưa trong vắt thay nhau tắm gội, sưởi ấm cho mỏm đá. Gió rì rào kể cho mỏm đá nghe những câu chuyện về mọi miền. Chim hót cho mỏm đá nghe những điệu ca du dương. Cứ thế, năm này qua năm khác, những câu chuyện của gió, những bài ca của chim thấm sâu vào mỏm đá hình em bé.</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Một buổi sáng, mỏm đá khẽ cựa quậy, rồi từ từ biến thành một em bé xinh đẹp. Em bước xuống núi, thấy muông thú từng đàn kéo về phá nương rẫy, dân làng đuổi đằng đông, dồn đằng tây mà chẳng ăn thua gì. Em bé liền cất giọng hát. Tiếng hát của em vang khắp núi rừng. Muông thú quên cả phá lúa, nhảy múa theo tiếng hát. Dân làng vây quanh em bé, hỏi em từ đâu tới, tên em là gì, nhưng em chỉ cười. Mọi người đặt tên cho em là Nai Ngọc.</a:t>
            </a:r>
          </a:p>
        </p:txBody>
      </p:sp>
      <p:pic>
        <p:nvPicPr>
          <p:cNvPr id="3" name="Picture 2">
            <a:extLst>
              <a:ext uri="{FF2B5EF4-FFF2-40B4-BE49-F238E27FC236}">
                <a16:creationId xmlns:a16="http://schemas.microsoft.com/office/drawing/2014/main" id="{D32916FF-A1C2-0FA8-C735-8D7F7234641A}"/>
              </a:ext>
            </a:extLst>
          </p:cNvPr>
          <p:cNvPicPr>
            <a:picLocks noChangeAspect="1"/>
          </p:cNvPicPr>
          <p:nvPr/>
        </p:nvPicPr>
        <p:blipFill>
          <a:blip r:embed="rId2"/>
          <a:stretch>
            <a:fillRect/>
          </a:stretch>
        </p:blipFill>
        <p:spPr>
          <a:xfrm>
            <a:off x="4668538" y="0"/>
            <a:ext cx="2920237" cy="859611"/>
          </a:xfrm>
          <a:prstGeom prst="rect">
            <a:avLst/>
          </a:prstGeom>
        </p:spPr>
      </p:pic>
      <p:pic>
        <p:nvPicPr>
          <p:cNvPr id="6" name="Picture 5">
            <a:extLst>
              <a:ext uri="{FF2B5EF4-FFF2-40B4-BE49-F238E27FC236}">
                <a16:creationId xmlns:a16="http://schemas.microsoft.com/office/drawing/2014/main" id="{4B6948A5-723E-0674-D584-B258095B28BC}"/>
              </a:ext>
            </a:extLst>
          </p:cNvPr>
          <p:cNvPicPr>
            <a:picLocks noChangeAspect="1"/>
          </p:cNvPicPr>
          <p:nvPr/>
        </p:nvPicPr>
        <p:blipFill>
          <a:blip r:embed="rId3"/>
          <a:stretch>
            <a:fillRect/>
          </a:stretch>
        </p:blipFill>
        <p:spPr>
          <a:xfrm>
            <a:off x="5464629" y="3608546"/>
            <a:ext cx="5857195" cy="3101816"/>
          </a:xfrm>
          <a:prstGeom prst="rect">
            <a:avLst/>
          </a:prstGeom>
        </p:spPr>
      </p:pic>
    </p:spTree>
    <p:extLst>
      <p:ext uri="{BB962C8B-B14F-4D97-AF65-F5344CB8AC3E}">
        <p14:creationId xmlns:p14="http://schemas.microsoft.com/office/powerpoint/2010/main" val="22423052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4199A0D-BACE-0039-980F-45E54D8228A9}"/>
              </a:ext>
            </a:extLst>
          </p:cNvPr>
          <p:cNvSpPr txBox="1"/>
          <p:nvPr/>
        </p:nvSpPr>
        <p:spPr>
          <a:xfrm>
            <a:off x="489857" y="520949"/>
            <a:ext cx="11157857" cy="5693866"/>
          </a:xfrm>
          <a:prstGeom prst="rect">
            <a:avLst/>
          </a:prstGeom>
          <a:noFill/>
        </p:spPr>
        <p:txBody>
          <a:bodyPr wrap="square">
            <a:spAutoFit/>
          </a:bodyPr>
          <a:lstStyle/>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Ngày nọ, giặc kéo đến đông như lá rừng, nhanh như chớp giật, giáo mác chĩa lên trời tua tủa như bông lách, bông lau. Dân làng không kể trẻ già, trai gái vội cầm tên nỏ, khiên đao đuổi giặc. Bốn phương lửa cháy rừng rực. Nai Ngọc trèo lên một mỏm núi, cất tiếng hát kêu gọi những kẻ xâm lược chớ đi ăn cướp, hãy trở về với vợ con, đi hái rau ngọt, cắt lúa vàng, tối ngủ bên lửa ấm, sáng thức dậy theo mặt trời,... Giọng hát của Nai Ngọc khiến giặc đứng sững như những pho tượng, vũ khí tuột khỏi tay</a:t>
            </a:r>
          </a:p>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Giặc tan, nhưng không thấy Nai Ngọc đâu. Dân làng bảo nhau rằng sau khi giúp dân trừ giặc, Nai Ngọc đã trở lên núi cao, biến thành đá như trước. Ai cũng tin rằng nhất định Nai Ngọc sẽ trở về với dân làng, cất tiếng hát giữa cảnh núi rừng thanh bình, tươi đẹp.</a:t>
            </a:r>
          </a:p>
          <a:p>
            <a:pPr algn="r"/>
            <a:r>
              <a:rPr lang="vi-VN" sz="2800" dirty="0">
                <a:latin typeface="Cambria" panose="02040503050406030204" pitchFamily="18" charset="0"/>
                <a:ea typeface="Cambria" panose="02040503050406030204" pitchFamily="18" charset="0"/>
              </a:rPr>
              <a:t>(Theo </a:t>
            </a:r>
            <a:r>
              <a:rPr lang="vi-VN" sz="2800" i="1" dirty="0">
                <a:latin typeface="Cambria" panose="02040503050406030204" pitchFamily="18" charset="0"/>
                <a:ea typeface="Cambria" panose="02040503050406030204" pitchFamily="18" charset="0"/>
              </a:rPr>
              <a:t>Truyện cổ Việt Nam</a:t>
            </a:r>
            <a:r>
              <a:rPr lang="vi-VN" sz="2800" dirty="0">
                <a:latin typeface="Cambria" panose="02040503050406030204" pitchFamily="18" charset="0"/>
                <a:ea typeface="Cambria" panose="02040503050406030204" pitchFamily="18" charset="0"/>
              </a:rPr>
              <a:t>, Ngọc Anh và Văn Lang </a:t>
            </a:r>
            <a:r>
              <a:rPr lang="vi-VN" sz="2800" i="1" dirty="0">
                <a:latin typeface="Cambria" panose="02040503050406030204" pitchFamily="18" charset="0"/>
                <a:ea typeface="Cambria" panose="02040503050406030204" pitchFamily="18" charset="0"/>
              </a:rPr>
              <a:t>kể</a:t>
            </a:r>
            <a:r>
              <a:rPr lang="vi-VN" sz="28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7268716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51BC801-DBBE-00AA-19BF-05DBB0EB518E}"/>
              </a:ext>
            </a:extLst>
          </p:cNvPr>
          <p:cNvGrpSpPr/>
          <p:nvPr/>
        </p:nvGrpSpPr>
        <p:grpSpPr>
          <a:xfrm>
            <a:off x="7432880" y="455902"/>
            <a:ext cx="3869104" cy="2909089"/>
            <a:chOff x="7432880" y="455902"/>
            <a:chExt cx="3869104" cy="2909089"/>
          </a:xfrm>
        </p:grpSpPr>
        <p:sp>
          <p:nvSpPr>
            <p:cNvPr id="5" name="Freeform 18">
              <a:extLst>
                <a:ext uri="{FF2B5EF4-FFF2-40B4-BE49-F238E27FC236}">
                  <a16:creationId xmlns:a16="http://schemas.microsoft.com/office/drawing/2014/main" id="{69A2894F-C6B5-7E3F-92A4-CA765B11F455}"/>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834ADD49-98B7-97DB-AA00-98B734422325}"/>
                </a:ext>
              </a:extLst>
            </p:cNvPr>
            <p:cNvSpPr txBox="1"/>
            <p:nvPr/>
          </p:nvSpPr>
          <p:spPr>
            <a:xfrm>
              <a:off x="7731455" y="1494947"/>
              <a:ext cx="3268845" cy="830997"/>
            </a:xfrm>
            <a:prstGeom prst="rect">
              <a:avLst/>
            </a:prstGeom>
            <a:noFill/>
          </p:spPr>
          <p:txBody>
            <a:bodyPr wrap="none" rtlCol="0">
              <a:spAutoFit/>
            </a:bodyPr>
            <a:lstStyle/>
            <a:p>
              <a:pPr algn="ctr"/>
              <a:r>
                <a:rPr lang="en-GB" sz="4800" dirty="0">
                  <a:latin typeface="iCiel Pony" panose="02000000000000000000" pitchFamily="2" charset="-93"/>
                </a:rPr>
                <a:t>Chia </a:t>
              </a:r>
              <a:r>
                <a:rPr lang="en-GB" sz="4800" dirty="0" err="1">
                  <a:latin typeface="iCiel Pony" panose="02000000000000000000" pitchFamily="2" charset="-93"/>
                </a:rPr>
                <a:t>đoạn</a:t>
              </a:r>
              <a:endParaRPr lang="vi-VN" sz="4800" dirty="0">
                <a:latin typeface="iCiel Pony" panose="02000000000000000000" pitchFamily="2" charset="-93"/>
              </a:endParaRPr>
            </a:p>
          </p:txBody>
        </p:sp>
      </p:grpSp>
      <p:sp>
        <p:nvSpPr>
          <p:cNvPr id="7" name="Freeform 9">
            <a:extLst>
              <a:ext uri="{FF2B5EF4-FFF2-40B4-BE49-F238E27FC236}">
                <a16:creationId xmlns:a16="http://schemas.microsoft.com/office/drawing/2014/main" id="{78BC9BD5-320B-90A1-8ADD-BEBDA6D74902}"/>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grpSp>
        <p:nvGrpSpPr>
          <p:cNvPr id="8" name="Group 7">
            <a:extLst>
              <a:ext uri="{FF2B5EF4-FFF2-40B4-BE49-F238E27FC236}">
                <a16:creationId xmlns:a16="http://schemas.microsoft.com/office/drawing/2014/main" id="{3EBE465F-AB60-AB8C-51C8-7123BAE18AC6}"/>
              </a:ext>
            </a:extLst>
          </p:cNvPr>
          <p:cNvGrpSpPr/>
          <p:nvPr/>
        </p:nvGrpSpPr>
        <p:grpSpPr>
          <a:xfrm>
            <a:off x="727983" y="455902"/>
            <a:ext cx="5368017" cy="1523771"/>
            <a:chOff x="727983" y="455902"/>
            <a:chExt cx="5368017" cy="1523771"/>
          </a:xfrm>
        </p:grpSpPr>
        <p:sp>
          <p:nvSpPr>
            <p:cNvPr id="9" name="Freeform 22">
              <a:extLst>
                <a:ext uri="{FF2B5EF4-FFF2-40B4-BE49-F238E27FC236}">
                  <a16:creationId xmlns:a16="http://schemas.microsoft.com/office/drawing/2014/main" id="{FB570166-4ED5-F871-54A2-24574D86E30B}"/>
                </a:ext>
              </a:extLst>
            </p:cNvPr>
            <p:cNvSpPr/>
            <p:nvPr/>
          </p:nvSpPr>
          <p:spPr>
            <a:xfrm>
              <a:off x="727983" y="455902"/>
              <a:ext cx="5368017"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0" name="TextBox 9">
              <a:extLst>
                <a:ext uri="{FF2B5EF4-FFF2-40B4-BE49-F238E27FC236}">
                  <a16:creationId xmlns:a16="http://schemas.microsoft.com/office/drawing/2014/main" id="{934E5D6C-5C9D-EE3A-2258-7CC5F79B0555}"/>
                </a:ext>
              </a:extLst>
            </p:cNvPr>
            <p:cNvSpPr txBox="1"/>
            <p:nvPr/>
          </p:nvSpPr>
          <p:spPr>
            <a:xfrm>
              <a:off x="1047606" y="1100765"/>
              <a:ext cx="4742288" cy="584775"/>
            </a:xfrm>
            <a:prstGeom prst="rect">
              <a:avLst/>
            </a:prstGeom>
            <a:noFill/>
          </p:spPr>
          <p:txBody>
            <a:bodyPr wrap="square">
              <a:spAutoFit/>
            </a:bodyPr>
            <a:lstStyle/>
            <a:p>
              <a:r>
                <a:rPr lang="pt-BR" sz="3200" b="1" dirty="0">
                  <a:latin typeface="Calibri" panose="020F0502020204030204" pitchFamily="34" charset="0"/>
                  <a:ea typeface="Calibri" panose="020F0502020204030204" pitchFamily="34" charset="0"/>
                  <a:cs typeface="Calibri" panose="020F0502020204030204" pitchFamily="34" charset="0"/>
                </a:rPr>
                <a:t>Đoạn 1: Từ đầu ... em bé.</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A62072E8-064F-5F8D-014E-C85C6007707B}"/>
              </a:ext>
            </a:extLst>
          </p:cNvPr>
          <p:cNvGrpSpPr/>
          <p:nvPr/>
        </p:nvGrpSpPr>
        <p:grpSpPr>
          <a:xfrm>
            <a:off x="577175" y="1976647"/>
            <a:ext cx="6063111" cy="1523771"/>
            <a:chOff x="588398" y="2156869"/>
            <a:chExt cx="6063111" cy="1523771"/>
          </a:xfrm>
        </p:grpSpPr>
        <p:sp>
          <p:nvSpPr>
            <p:cNvPr id="12" name="Freeform 22">
              <a:extLst>
                <a:ext uri="{FF2B5EF4-FFF2-40B4-BE49-F238E27FC236}">
                  <a16:creationId xmlns:a16="http://schemas.microsoft.com/office/drawing/2014/main" id="{79727FB8-09D8-02C6-1156-FA94C15B3302}"/>
                </a:ext>
              </a:extLst>
            </p:cNvPr>
            <p:cNvSpPr/>
            <p:nvPr/>
          </p:nvSpPr>
          <p:spPr>
            <a:xfrm>
              <a:off x="588398" y="2156869"/>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3" name="TextBox 12">
              <a:extLst>
                <a:ext uri="{FF2B5EF4-FFF2-40B4-BE49-F238E27FC236}">
                  <a16:creationId xmlns:a16="http://schemas.microsoft.com/office/drawing/2014/main" id="{C6887ACB-89ED-D901-E12F-B1C7A7FC8A21}"/>
                </a:ext>
              </a:extLst>
            </p:cNvPr>
            <p:cNvSpPr txBox="1"/>
            <p:nvPr/>
          </p:nvSpPr>
          <p:spPr>
            <a:xfrm>
              <a:off x="927862" y="2760421"/>
              <a:ext cx="5723647" cy="584775"/>
            </a:xfrm>
            <a:prstGeom prst="rect">
              <a:avLst/>
            </a:prstGeom>
            <a:noFill/>
          </p:spPr>
          <p:txBody>
            <a:bodyPr wrap="square">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Đoạn 2: Tiếp</a:t>
              </a:r>
              <a:r>
                <a:rPr lang="en-US"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theo</a:t>
              </a:r>
              <a:r>
                <a:rPr lang="vi-VN"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là</a:t>
              </a:r>
              <a:r>
                <a:rPr lang="en-US" sz="3200" b="1" dirty="0">
                  <a:latin typeface="Calibri" panose="020F0502020204030204" pitchFamily="34" charset="0"/>
                  <a:ea typeface="Calibri" panose="020F0502020204030204" pitchFamily="34" charset="0"/>
                  <a:cs typeface="Calibri" panose="020F0502020204030204" pitchFamily="34" charset="0"/>
                </a:rPr>
                <a:t> </a:t>
              </a:r>
              <a:r>
                <a:rPr lang="vi-VN" sz="3200" b="1" dirty="0">
                  <a:latin typeface="Calibri" panose="020F0502020204030204" pitchFamily="34" charset="0"/>
                  <a:ea typeface="Calibri" panose="020F0502020204030204" pitchFamily="34" charset="0"/>
                  <a:cs typeface="Calibri" panose="020F0502020204030204" pitchFamily="34" charset="0"/>
                </a:rPr>
                <a:t>Nai Ngọc.</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85510141-46F4-824E-E28F-D4703956958C}"/>
              </a:ext>
            </a:extLst>
          </p:cNvPr>
          <p:cNvGrpSpPr/>
          <p:nvPr/>
        </p:nvGrpSpPr>
        <p:grpSpPr>
          <a:xfrm>
            <a:off x="577175" y="3497392"/>
            <a:ext cx="5986910" cy="1523771"/>
            <a:chOff x="577175" y="3497392"/>
            <a:chExt cx="5986910" cy="1523771"/>
          </a:xfrm>
        </p:grpSpPr>
        <p:sp>
          <p:nvSpPr>
            <p:cNvPr id="15" name="Freeform 22">
              <a:extLst>
                <a:ext uri="{FF2B5EF4-FFF2-40B4-BE49-F238E27FC236}">
                  <a16:creationId xmlns:a16="http://schemas.microsoft.com/office/drawing/2014/main" id="{7371DBFC-D370-382F-CD3F-380D06B1E1FC}"/>
                </a:ext>
              </a:extLst>
            </p:cNvPr>
            <p:cNvSpPr/>
            <p:nvPr/>
          </p:nvSpPr>
          <p:spPr>
            <a:xfrm>
              <a:off x="577175" y="3497392"/>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6" name="TextBox 15">
              <a:extLst>
                <a:ext uri="{FF2B5EF4-FFF2-40B4-BE49-F238E27FC236}">
                  <a16:creationId xmlns:a16="http://schemas.microsoft.com/office/drawing/2014/main" id="{13EA2DF5-C193-A9AA-B51C-23748BBC0BEA}"/>
                </a:ext>
              </a:extLst>
            </p:cNvPr>
            <p:cNvSpPr txBox="1"/>
            <p:nvPr/>
          </p:nvSpPr>
          <p:spPr>
            <a:xfrm>
              <a:off x="940635" y="4130492"/>
              <a:ext cx="5623450" cy="523220"/>
            </a:xfrm>
            <a:prstGeom prst="rect">
              <a:avLst/>
            </a:prstGeom>
            <a:noFill/>
          </p:spPr>
          <p:txBody>
            <a:bodyPr wrap="square">
              <a:spAutoFit/>
            </a:bodyPr>
            <a:lstStyle/>
            <a:p>
              <a:r>
                <a:rPr lang="vi-VN" sz="2800" b="1" dirty="0">
                  <a:latin typeface="Calibri" panose="020F0502020204030204" pitchFamily="34" charset="0"/>
                  <a:ea typeface="Calibri" panose="020F0502020204030204" pitchFamily="34" charset="0"/>
                  <a:cs typeface="Calibri" panose="020F0502020204030204" pitchFamily="34" charset="0"/>
                </a:rPr>
                <a:t>Đoạn 3: Tiếp</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theo</a:t>
              </a:r>
              <a:r>
                <a:rPr lang="vi-VN" sz="2800" b="1" dirty="0">
                  <a:latin typeface="Calibri" panose="020F0502020204030204" pitchFamily="34" charset="0"/>
                  <a:ea typeface="Calibri" panose="020F0502020204030204" pitchFamily="34" charset="0"/>
                  <a:cs typeface="Calibri" panose="020F0502020204030204" pitchFamily="34" charset="0"/>
                </a:rPr>
                <a:t> … tuột khỏi tay.</a:t>
              </a:r>
              <a:endParaRPr lang="vi-VN" sz="28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0F3A0435-384F-218E-DDFD-C92F543C19B7}"/>
              </a:ext>
            </a:extLst>
          </p:cNvPr>
          <p:cNvGrpSpPr/>
          <p:nvPr/>
        </p:nvGrpSpPr>
        <p:grpSpPr>
          <a:xfrm>
            <a:off x="577175" y="5129784"/>
            <a:ext cx="6553684" cy="1260130"/>
            <a:chOff x="577175" y="5129784"/>
            <a:chExt cx="6553684" cy="1544038"/>
          </a:xfrm>
        </p:grpSpPr>
        <p:sp>
          <p:nvSpPr>
            <p:cNvPr id="18" name="Freeform 22">
              <a:extLst>
                <a:ext uri="{FF2B5EF4-FFF2-40B4-BE49-F238E27FC236}">
                  <a16:creationId xmlns:a16="http://schemas.microsoft.com/office/drawing/2014/main" id="{9CFD635D-AF36-EC93-091C-0D4725DDFF81}"/>
                </a:ext>
              </a:extLst>
            </p:cNvPr>
            <p:cNvSpPr/>
            <p:nvPr/>
          </p:nvSpPr>
          <p:spPr>
            <a:xfrm>
              <a:off x="577175" y="5129784"/>
              <a:ext cx="6171098" cy="1544038"/>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9" name="TextBox 18">
              <a:extLst>
                <a:ext uri="{FF2B5EF4-FFF2-40B4-BE49-F238E27FC236}">
                  <a16:creationId xmlns:a16="http://schemas.microsoft.com/office/drawing/2014/main" id="{777C719E-0E89-8BEF-49E5-A17E049139F4}"/>
                </a:ext>
              </a:extLst>
            </p:cNvPr>
            <p:cNvSpPr txBox="1"/>
            <p:nvPr/>
          </p:nvSpPr>
          <p:spPr>
            <a:xfrm>
              <a:off x="1036383" y="5676327"/>
              <a:ext cx="6094476" cy="716525"/>
            </a:xfrm>
            <a:prstGeom prst="rect">
              <a:avLst/>
            </a:prstGeom>
            <a:noFill/>
          </p:spPr>
          <p:txBody>
            <a:bodyPr wrap="square">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Đoạn 4: phần còn lại.</a:t>
              </a:r>
            </a:p>
          </p:txBody>
        </p:sp>
      </p:grpSp>
    </p:spTree>
    <p:extLst>
      <p:ext uri="{BB962C8B-B14F-4D97-AF65-F5344CB8AC3E}">
        <p14:creationId xmlns:p14="http://schemas.microsoft.com/office/powerpoint/2010/main" val="2833315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TotalTime>
  <Words>1330</Words>
  <Application>Microsoft Office PowerPoint</Application>
  <PresentationFormat>Widescreen</PresentationFormat>
  <Paragraphs>69</Paragraphs>
  <Slides>26</Slides>
  <Notes>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26</vt:i4>
      </vt:variant>
    </vt:vector>
  </HeadingPairs>
  <TitlesOfParts>
    <vt:vector size="38" baseType="lpstr">
      <vt:lpstr>#9Slide07 SVNDessert Menu Scrip</vt:lpstr>
      <vt:lpstr>Aptos</vt:lpstr>
      <vt:lpstr>Aptos Display</vt:lpstr>
      <vt:lpstr>Arial</vt:lpstr>
      <vt:lpstr>Calibri</vt:lpstr>
      <vt:lpstr>Cambria</vt:lpstr>
      <vt:lpstr>iCiel Pony</vt:lpstr>
      <vt:lpstr>SVN-DK Clochard</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Bui Danh</cp:lastModifiedBy>
  <cp:revision>21</cp:revision>
  <dcterms:created xsi:type="dcterms:W3CDTF">2024-09-03T13:34:48Z</dcterms:created>
  <dcterms:modified xsi:type="dcterms:W3CDTF">2026-05-29T10:42:22Z</dcterms:modified>
</cp:coreProperties>
</file>